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145706112" r:id="rId2"/>
    <p:sldId id="2145705980" r:id="rId3"/>
    <p:sldId id="2145705985" r:id="rId4"/>
    <p:sldId id="2145705970" r:id="rId5"/>
    <p:sldId id="2145706113" r:id="rId6"/>
    <p:sldId id="2145706114" r:id="rId7"/>
    <p:sldId id="2145706115" r:id="rId8"/>
    <p:sldId id="2145705774" r:id="rId9"/>
    <p:sldId id="2145706008" r:id="rId10"/>
    <p:sldId id="2145706009" r:id="rId11"/>
    <p:sldId id="2145706010" r:id="rId12"/>
    <p:sldId id="2145705878" r:id="rId13"/>
    <p:sldId id="2145706331" r:id="rId14"/>
    <p:sldId id="2145705877" r:id="rId15"/>
    <p:sldId id="2145706068" r:id="rId16"/>
    <p:sldId id="2145706069" r:id="rId17"/>
    <p:sldId id="2145705903" r:id="rId18"/>
    <p:sldId id="2145706066" r:id="rId19"/>
    <p:sldId id="2145706067" r:id="rId20"/>
    <p:sldId id="2145706386" r:id="rId21"/>
  </p:sldIdLst>
  <p:sldSz cx="12192000" cy="6858000"/>
  <p:notesSz cx="9144000" cy="6858000"/>
  <p:custDataLst>
    <p:tags r:id="rId2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22B70F78-D6D8-47BC-AA9E-9CDE9182F546}">
          <p14:sldIdLst>
            <p14:sldId id="2145706112"/>
          </p14:sldIdLst>
        </p14:section>
        <p14:section name="SmartArt Tricks" id="{0585DCCB-0C4B-41BD-8D39-325EEC1D1D18}">
          <p14:sldIdLst>
            <p14:sldId id="2145705980"/>
            <p14:sldId id="2145705985"/>
          </p14:sldIdLst>
        </p14:section>
        <p14:section name="Morphen" id="{249A34D1-3548-4940-AFFE-97A45F73DC6D}">
          <p14:sldIdLst>
            <p14:sldId id="2145705970"/>
            <p14:sldId id="2145706113"/>
            <p14:sldId id="2145706114"/>
          </p14:sldIdLst>
        </p14:section>
        <p14:section name="Fokus-Trick" id="{E82FB200-94F2-4A6E-894B-1C17320DFCDF}">
          <p14:sldIdLst>
            <p14:sldId id="2145706115"/>
            <p14:sldId id="2145705774"/>
          </p14:sldIdLst>
        </p14:section>
        <p14:section name="Folienzoom" id="{2426B05C-57E3-4ED4-B116-1345DFC9787B}">
          <p14:sldIdLst>
            <p14:sldId id="2145706008"/>
            <p14:sldId id="2145706009"/>
            <p14:sldId id="2145706010"/>
          </p14:sldIdLst>
        </p14:section>
        <p14:section name="Abschnittszoom" id="{27A6886B-C1B1-4441-B66A-5EA4B076BA03}">
          <p14:sldIdLst>
            <p14:sldId id="2145705878"/>
            <p14:sldId id="2145706331"/>
          </p14:sldIdLst>
        </p14:section>
        <p14:section name="Hamburg" id="{A5B9F80C-E6B2-4161-B8A3-BA3E1A8248C2}">
          <p14:sldIdLst>
            <p14:sldId id="2145705877"/>
            <p14:sldId id="2145706068"/>
            <p14:sldId id="2145706069"/>
          </p14:sldIdLst>
        </p14:section>
        <p14:section name="Zürich" id="{66ED1778-C42D-4193-942B-D7EE837F0849}">
          <p14:sldIdLst>
            <p14:sldId id="2145705903"/>
            <p14:sldId id="2145706066"/>
            <p14:sldId id="2145706067"/>
          </p14:sldIdLst>
        </p14:section>
        <p14:section name="Schluss" id="{19B0C360-9CBE-4E00-A10D-65E11DB1E04F}">
          <p14:sldIdLst>
            <p14:sldId id="21457063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80808"/>
    <a:srgbClr val="F79B4B"/>
    <a:srgbClr val="4472C4"/>
    <a:srgbClr val="292929"/>
    <a:srgbClr val="737373"/>
    <a:srgbClr val="E7E6E6"/>
    <a:srgbClr val="242424"/>
    <a:srgbClr val="FFFFFF"/>
    <a:srgbClr val="B1B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4024B-BB2B-4514-9AAC-68E60EDF4FC9}" v="53" dt="2024-09-21T18:22:44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64" autoAdjust="0"/>
    <p:restoredTop sz="82316" autoAdjust="0"/>
  </p:normalViewPr>
  <p:slideViewPr>
    <p:cSldViewPr snapToGrid="0" showGuides="1">
      <p:cViewPr varScale="1">
        <p:scale>
          <a:sx n="94" d="100"/>
          <a:sy n="94" d="100"/>
        </p:scale>
        <p:origin x="390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94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762"/>
    </p:cViewPr>
  </p:sorterViewPr>
  <p:notesViewPr>
    <p:cSldViewPr snapToGrid="0" showGuides="1">
      <p:cViewPr varScale="1">
        <p:scale>
          <a:sx n="103" d="100"/>
          <a:sy n="103" d="100"/>
        </p:scale>
        <p:origin x="2688" y="10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Claus Lamprecht" userId="0a98bc8e-dd13-4771-a035-1cf2e205554c" providerId="ADAL" clId="{9C04024B-BB2B-4514-9AAC-68E60EDF4FC9}"/>
    <pc:docChg chg="undo custSel addSld modSld sldOrd delMainMaster modMainMaster addSection modSection">
      <pc:chgData name="Peter Claus Lamprecht" userId="0a98bc8e-dd13-4771-a035-1cf2e205554c" providerId="ADAL" clId="{9C04024B-BB2B-4514-9AAC-68E60EDF4FC9}" dt="2024-09-21T18:22:44.883" v="1226"/>
      <pc:docMkLst>
        <pc:docMk/>
      </pc:docMkLst>
      <pc:sldChg chg="modSp mod modNotes">
        <pc:chgData name="Peter Claus Lamprecht" userId="0a98bc8e-dd13-4771-a035-1cf2e205554c" providerId="ADAL" clId="{9C04024B-BB2B-4514-9AAC-68E60EDF4FC9}" dt="2024-09-21T18:20:22.147" v="1193"/>
        <pc:sldMkLst>
          <pc:docMk/>
          <pc:sldMk cId="3044156545" sldId="2145705774"/>
        </pc:sldMkLst>
        <pc:spChg chg="mod">
          <ac:chgData name="Peter Claus Lamprecht" userId="0a98bc8e-dd13-4771-a035-1cf2e205554c" providerId="ADAL" clId="{9C04024B-BB2B-4514-9AAC-68E60EDF4FC9}" dt="2024-09-18T09:10:51.913" v="24" actId="790"/>
          <ac:spMkLst>
            <pc:docMk/>
            <pc:sldMk cId="3044156545" sldId="2145705774"/>
            <ac:spMk id="2" creationId="{E84B1BF1-00B6-18B1-2AF5-70B61D035740}"/>
          </ac:spMkLst>
        </pc:spChg>
        <pc:spChg chg="mod">
          <ac:chgData name="Peter Claus Lamprecht" userId="0a98bc8e-dd13-4771-a035-1cf2e205554c" providerId="ADAL" clId="{9C04024B-BB2B-4514-9AAC-68E60EDF4FC9}" dt="2024-09-21T18:20:19.596" v="1192"/>
          <ac:spMkLst>
            <pc:docMk/>
            <pc:sldMk cId="3044156545" sldId="2145705774"/>
            <ac:spMk id="5" creationId="{8C7E14A0-B136-8FDC-7621-236356B7C0CD}"/>
          </ac:spMkLst>
        </pc:spChg>
        <pc:spChg chg="mod">
          <ac:chgData name="Peter Claus Lamprecht" userId="0a98bc8e-dd13-4771-a035-1cf2e205554c" providerId="ADAL" clId="{9C04024B-BB2B-4514-9AAC-68E60EDF4FC9}" dt="2024-09-18T09:14:11.860" v="462" actId="20577"/>
          <ac:spMkLst>
            <pc:docMk/>
            <pc:sldMk cId="3044156545" sldId="2145705774"/>
            <ac:spMk id="6" creationId="{868B3817-B79E-8F7C-C31C-FAC4F9F8E895}"/>
          </ac:spMkLst>
        </pc:spChg>
        <pc:picChg chg="mod">
          <ac:chgData name="Peter Claus Lamprecht" userId="0a98bc8e-dd13-4771-a035-1cf2e205554c" providerId="ADAL" clId="{9C04024B-BB2B-4514-9AAC-68E60EDF4FC9}" dt="2024-09-21T18:20:22.147" v="1193"/>
          <ac:picMkLst>
            <pc:docMk/>
            <pc:sldMk cId="3044156545" sldId="2145705774"/>
            <ac:picMk id="3" creationId="{C50C7AA7-748A-401B-BD74-5A7B9F5A1C0E}"/>
          </ac:picMkLst>
        </pc:picChg>
      </pc:sldChg>
      <pc:sldChg chg="add modNotes">
        <pc:chgData name="Peter Claus Lamprecht" userId="0a98bc8e-dd13-4771-a035-1cf2e205554c" providerId="ADAL" clId="{9C04024B-BB2B-4514-9AAC-68E60EDF4FC9}" dt="2024-09-21T18:15:48.154" v="1003"/>
        <pc:sldMkLst>
          <pc:docMk/>
          <pc:sldMk cId="1356614024" sldId="2145705877"/>
        </pc:sldMkLst>
      </pc:sldChg>
      <pc:sldChg chg="addSp delSp modSp add mod modNotes">
        <pc:chgData name="Peter Claus Lamprecht" userId="0a98bc8e-dd13-4771-a035-1cf2e205554c" providerId="ADAL" clId="{9C04024B-BB2B-4514-9AAC-68E60EDF4FC9}" dt="2024-09-21T18:19:09.616" v="1137" actId="478"/>
        <pc:sldMkLst>
          <pc:docMk/>
          <pc:sldMk cId="2255273462" sldId="2145705878"/>
        </pc:sldMkLst>
        <pc:spChg chg="add mod">
          <ac:chgData name="Peter Claus Lamprecht" userId="0a98bc8e-dd13-4771-a035-1cf2e205554c" providerId="ADAL" clId="{9C04024B-BB2B-4514-9AAC-68E60EDF4FC9}" dt="2024-09-21T18:19:06.348" v="1136" actId="20577"/>
          <ac:spMkLst>
            <pc:docMk/>
            <pc:sldMk cId="2255273462" sldId="2145705878"/>
            <ac:spMk id="2" creationId="{582D2826-1E87-6CA2-758E-C6B091F43712}"/>
          </ac:spMkLst>
        </pc:spChg>
        <pc:graphicFrameChg chg="del">
          <ac:chgData name="Peter Claus Lamprecht" userId="0a98bc8e-dd13-4771-a035-1cf2e205554c" providerId="ADAL" clId="{9C04024B-BB2B-4514-9AAC-68E60EDF4FC9}" dt="2024-09-21T18:19:09.616" v="1137" actId="478"/>
          <ac:graphicFrameMkLst>
            <pc:docMk/>
            <pc:sldMk cId="2255273462" sldId="2145705878"/>
            <ac:graphicFrameMk id="5" creationId="{E8C436A8-F915-783E-DE21-3126417D68F7}"/>
          </ac:graphicFrameMkLst>
        </pc:graphicFrameChg>
        <pc:graphicFrameChg chg="del">
          <ac:chgData name="Peter Claus Lamprecht" userId="0a98bc8e-dd13-4771-a035-1cf2e205554c" providerId="ADAL" clId="{9C04024B-BB2B-4514-9AAC-68E60EDF4FC9}" dt="2024-09-21T18:19:09.616" v="1137" actId="478"/>
          <ac:graphicFrameMkLst>
            <pc:docMk/>
            <pc:sldMk cId="2255273462" sldId="2145705878"/>
            <ac:graphicFrameMk id="9" creationId="{3068DFFE-1202-CE05-810C-29FAF455B525}"/>
          </ac:graphicFrameMkLst>
        </pc:graphicFrameChg>
      </pc:sldChg>
      <pc:sldChg chg="add modNotes">
        <pc:chgData name="Peter Claus Lamprecht" userId="0a98bc8e-dd13-4771-a035-1cf2e205554c" providerId="ADAL" clId="{9C04024B-BB2B-4514-9AAC-68E60EDF4FC9}" dt="2024-09-21T18:15:48.161" v="1006"/>
        <pc:sldMkLst>
          <pc:docMk/>
          <pc:sldMk cId="1346667354" sldId="2145705903"/>
        </pc:sldMkLst>
      </pc:sldChg>
      <pc:sldChg chg="modSp mod modNotes">
        <pc:chgData name="Peter Claus Lamprecht" userId="0a98bc8e-dd13-4771-a035-1cf2e205554c" providerId="ADAL" clId="{9C04024B-BB2B-4514-9AAC-68E60EDF4FC9}" dt="2024-09-21T18:19:43.541" v="1160"/>
        <pc:sldMkLst>
          <pc:docMk/>
          <pc:sldMk cId="2410098639" sldId="2145705970"/>
        </pc:sldMkLst>
        <pc:spChg chg="mod">
          <ac:chgData name="Peter Claus Lamprecht" userId="0a98bc8e-dd13-4771-a035-1cf2e205554c" providerId="ADAL" clId="{9C04024B-BB2B-4514-9AAC-68E60EDF4FC9}" dt="2024-09-21T18:19:43.541" v="1160"/>
          <ac:spMkLst>
            <pc:docMk/>
            <pc:sldMk cId="2410098639" sldId="2145705970"/>
            <ac:spMk id="3" creationId="{36E4CCD6-B310-072A-66A5-709043A015EF}"/>
          </ac:spMkLst>
        </pc:spChg>
        <pc:spChg chg="mod">
          <ac:chgData name="Peter Claus Lamprecht" userId="0a98bc8e-dd13-4771-a035-1cf2e205554c" providerId="ADAL" clId="{9C04024B-BB2B-4514-9AAC-68E60EDF4FC9}" dt="2024-09-18T09:13:28.326" v="360" actId="20577"/>
          <ac:spMkLst>
            <pc:docMk/>
            <pc:sldMk cId="2410098639" sldId="2145705970"/>
            <ac:spMk id="4" creationId="{975F7A11-56A7-8267-8D13-3F7E29126353}"/>
          </ac:spMkLst>
        </pc:spChg>
        <pc:spChg chg="mod">
          <ac:chgData name="Peter Claus Lamprecht" userId="0a98bc8e-dd13-4771-a035-1cf2e205554c" providerId="ADAL" clId="{9C04024B-BB2B-4514-9AAC-68E60EDF4FC9}" dt="2024-09-18T09:10:51.877" v="17" actId="790"/>
          <ac:spMkLst>
            <pc:docMk/>
            <pc:sldMk cId="2410098639" sldId="2145705970"/>
            <ac:spMk id="33" creationId="{11F8D6D9-82C9-43F8-83E8-02DE1E0FD4B2}"/>
          </ac:spMkLst>
        </pc:spChg>
      </pc:sldChg>
      <pc:sldChg chg="addSp delSp modSp mod ord modNotes">
        <pc:chgData name="Peter Claus Lamprecht" userId="0a98bc8e-dd13-4771-a035-1cf2e205554c" providerId="ADAL" clId="{9C04024B-BB2B-4514-9AAC-68E60EDF4FC9}" dt="2024-09-21T18:19:24.743" v="1144" actId="1036"/>
        <pc:sldMkLst>
          <pc:docMk/>
          <pc:sldMk cId="4026194889" sldId="2145705980"/>
        </pc:sldMkLst>
        <pc:spChg chg="del mod">
          <ac:chgData name="Peter Claus Lamprecht" userId="0a98bc8e-dd13-4771-a035-1cf2e205554c" providerId="ADAL" clId="{9C04024B-BB2B-4514-9AAC-68E60EDF4FC9}" dt="2024-09-18T09:11:44.661" v="112" actId="478"/>
          <ac:spMkLst>
            <pc:docMk/>
            <pc:sldMk cId="4026194889" sldId="2145705980"/>
            <ac:spMk id="2" creationId="{13F4AD0F-26E6-44E3-A0B5-166AB23DA410}"/>
          </ac:spMkLst>
        </pc:spChg>
        <pc:spChg chg="mod">
          <ac:chgData name="Peter Claus Lamprecht" userId="0a98bc8e-dd13-4771-a035-1cf2e205554c" providerId="ADAL" clId="{9C04024B-BB2B-4514-9AAC-68E60EDF4FC9}" dt="2024-09-18T09:12:05.958" v="170" actId="20577"/>
          <ac:spMkLst>
            <pc:docMk/>
            <pc:sldMk cId="4026194889" sldId="2145705980"/>
            <ac:spMk id="3" creationId="{624653A3-49C5-9FA0-162F-BEBCEDC5C1D4}"/>
          </ac:spMkLst>
        </pc:spChg>
        <pc:spChg chg="add mod">
          <ac:chgData name="Peter Claus Lamprecht" userId="0a98bc8e-dd13-4771-a035-1cf2e205554c" providerId="ADAL" clId="{9C04024B-BB2B-4514-9AAC-68E60EDF4FC9}" dt="2024-09-18T09:11:45.009" v="113"/>
          <ac:spMkLst>
            <pc:docMk/>
            <pc:sldMk cId="4026194889" sldId="2145705980"/>
            <ac:spMk id="4" creationId="{29379B3E-CDAC-AD4A-FE0E-54E3BD1CC92F}"/>
          </ac:spMkLst>
        </pc:spChg>
        <pc:spChg chg="mod">
          <ac:chgData name="Peter Claus Lamprecht" userId="0a98bc8e-dd13-4771-a035-1cf2e205554c" providerId="ADAL" clId="{9C04024B-BB2B-4514-9AAC-68E60EDF4FC9}" dt="2024-09-21T18:19:24.743" v="1144" actId="1036"/>
          <ac:spMkLst>
            <pc:docMk/>
            <pc:sldMk cId="4026194889" sldId="2145705980"/>
            <ac:spMk id="21" creationId="{9A11FC1A-BCB4-48C6-BC52-45B2CEFC1069}"/>
          </ac:spMkLst>
        </pc:spChg>
      </pc:sldChg>
      <pc:sldChg chg="modSp mod ord modNotes">
        <pc:chgData name="Peter Claus Lamprecht" userId="0a98bc8e-dd13-4771-a035-1cf2e205554c" providerId="ADAL" clId="{9C04024B-BB2B-4514-9AAC-68E60EDF4FC9}" dt="2024-09-21T18:19:30.782" v="1151" actId="1036"/>
        <pc:sldMkLst>
          <pc:docMk/>
          <pc:sldMk cId="1724368927" sldId="2145705985"/>
        </pc:sldMkLst>
        <pc:spChg chg="mod">
          <ac:chgData name="Peter Claus Lamprecht" userId="0a98bc8e-dd13-4771-a035-1cf2e205554c" providerId="ADAL" clId="{9C04024B-BB2B-4514-9AAC-68E60EDF4FC9}" dt="2024-09-18T09:12:54.217" v="264" actId="20577"/>
          <ac:spMkLst>
            <pc:docMk/>
            <pc:sldMk cId="1724368927" sldId="2145705985"/>
            <ac:spMk id="3" creationId="{B8CC54DA-8F76-4734-1AD1-E2DAD5100CCD}"/>
          </ac:spMkLst>
        </pc:spChg>
        <pc:spChg chg="mod">
          <ac:chgData name="Peter Claus Lamprecht" userId="0a98bc8e-dd13-4771-a035-1cf2e205554c" providerId="ADAL" clId="{9C04024B-BB2B-4514-9AAC-68E60EDF4FC9}" dt="2024-09-21T18:19:30.782" v="1151" actId="1036"/>
          <ac:spMkLst>
            <pc:docMk/>
            <pc:sldMk cId="1724368927" sldId="2145705985"/>
            <ac:spMk id="21" creationId="{9A11FC1A-BCB4-48C6-BC52-45B2CEFC1069}"/>
          </ac:spMkLst>
        </pc:spChg>
      </pc:sldChg>
      <pc:sldChg chg="modSp mod modClrScheme chgLayout modNotes">
        <pc:chgData name="Peter Claus Lamprecht" userId="0a98bc8e-dd13-4771-a035-1cf2e205554c" providerId="ADAL" clId="{9C04024B-BB2B-4514-9AAC-68E60EDF4FC9}" dt="2024-09-21T18:20:29.371" v="1202" actId="1036"/>
        <pc:sldMkLst>
          <pc:docMk/>
          <pc:sldMk cId="280243907" sldId="2145706008"/>
        </pc:sldMkLst>
        <pc:spChg chg="mod">
          <ac:chgData name="Peter Claus Lamprecht" userId="0a98bc8e-dd13-4771-a035-1cf2e205554c" providerId="ADAL" clId="{9C04024B-BB2B-4514-9AAC-68E60EDF4FC9}" dt="2024-09-18T09:14:18.852" v="467" actId="20577"/>
          <ac:spMkLst>
            <pc:docMk/>
            <pc:sldMk cId="280243907" sldId="2145706008"/>
            <ac:spMk id="2" creationId="{B2F3BAE6-DAA2-4725-BF7E-F66A9947ABA8}"/>
          </ac:spMkLst>
        </pc:spChg>
        <pc:spChg chg="mod">
          <ac:chgData name="Peter Claus Lamprecht" userId="0a98bc8e-dd13-4771-a035-1cf2e205554c" providerId="ADAL" clId="{9C04024B-BB2B-4514-9AAC-68E60EDF4FC9}" dt="2024-09-21T18:15:26.546" v="1001" actId="6549"/>
          <ac:spMkLst>
            <pc:docMk/>
            <pc:sldMk cId="280243907" sldId="2145706008"/>
            <ac:spMk id="4" creationId="{B3DFF91E-569E-0391-C051-BD621645EC2F}"/>
          </ac:spMkLst>
        </pc:spChg>
        <pc:spChg chg="mod">
          <ac:chgData name="Peter Claus Lamprecht" userId="0a98bc8e-dd13-4771-a035-1cf2e205554c" providerId="ADAL" clId="{9C04024B-BB2B-4514-9AAC-68E60EDF4FC9}" dt="2024-09-21T18:20:29.371" v="1202" actId="1036"/>
          <ac:spMkLst>
            <pc:docMk/>
            <pc:sldMk cId="280243907" sldId="2145706008"/>
            <ac:spMk id="8" creationId="{38B1F50F-7F7E-FF21-7B7B-3D05B854FDD8}"/>
          </ac:spMkLst>
        </pc:spChg>
      </pc:sldChg>
      <pc:sldChg chg="modSp mod modClrScheme chgLayout modNotes">
        <pc:chgData name="Peter Claus Lamprecht" userId="0a98bc8e-dd13-4771-a035-1cf2e205554c" providerId="ADAL" clId="{9C04024B-BB2B-4514-9AAC-68E60EDF4FC9}" dt="2024-09-21T18:02:02.714" v="575" actId="700"/>
        <pc:sldMkLst>
          <pc:docMk/>
          <pc:sldMk cId="2747829974" sldId="2145706009"/>
        </pc:sldMkLst>
        <pc:spChg chg="mod">
          <ac:chgData name="Peter Claus Lamprecht" userId="0a98bc8e-dd13-4771-a035-1cf2e205554c" providerId="ADAL" clId="{9C04024B-BB2B-4514-9AAC-68E60EDF4FC9}" dt="2024-09-18T09:14:24.953" v="473" actId="20577"/>
          <ac:spMkLst>
            <pc:docMk/>
            <pc:sldMk cId="2747829974" sldId="2145706009"/>
            <ac:spMk id="2" creationId="{B2F3BAE6-DAA2-4725-BF7E-F66A9947ABA8}"/>
          </ac:spMkLst>
        </pc:spChg>
      </pc:sldChg>
      <pc:sldChg chg="modSp mod modClrScheme chgLayout modNotes">
        <pc:chgData name="Peter Claus Lamprecht" userId="0a98bc8e-dd13-4771-a035-1cf2e205554c" providerId="ADAL" clId="{9C04024B-BB2B-4514-9AAC-68E60EDF4FC9}" dt="2024-09-21T18:20:38.924" v="1209" actId="1036"/>
        <pc:sldMkLst>
          <pc:docMk/>
          <pc:sldMk cId="3693530495" sldId="2145706010"/>
        </pc:sldMkLst>
        <pc:spChg chg="mod">
          <ac:chgData name="Peter Claus Lamprecht" userId="0a98bc8e-dd13-4771-a035-1cf2e205554c" providerId="ADAL" clId="{9C04024B-BB2B-4514-9AAC-68E60EDF4FC9}" dt="2024-09-18T09:14:28.545" v="478" actId="20577"/>
          <ac:spMkLst>
            <pc:docMk/>
            <pc:sldMk cId="3693530495" sldId="2145706010"/>
            <ac:spMk id="2" creationId="{B2F3BAE6-DAA2-4725-BF7E-F66A9947ABA8}"/>
          </ac:spMkLst>
        </pc:spChg>
        <pc:spChg chg="mod">
          <ac:chgData name="Peter Claus Lamprecht" userId="0a98bc8e-dd13-4771-a035-1cf2e205554c" providerId="ADAL" clId="{9C04024B-BB2B-4514-9AAC-68E60EDF4FC9}" dt="2024-09-21T18:20:38.924" v="1209" actId="1036"/>
          <ac:spMkLst>
            <pc:docMk/>
            <pc:sldMk cId="3693530495" sldId="2145706010"/>
            <ac:spMk id="8" creationId="{38B1F50F-7F7E-FF21-7B7B-3D05B854FDD8}"/>
          </ac:spMkLst>
        </pc:spChg>
      </pc:sldChg>
      <pc:sldChg chg="addSp delSp modSp add mod modNotes">
        <pc:chgData name="Peter Claus Lamprecht" userId="0a98bc8e-dd13-4771-a035-1cf2e205554c" providerId="ADAL" clId="{9C04024B-BB2B-4514-9AAC-68E60EDF4FC9}" dt="2024-09-21T18:21:24.319" v="1218" actId="167"/>
        <pc:sldMkLst>
          <pc:docMk/>
          <pc:sldMk cId="2623694714" sldId="2145706066"/>
        </pc:sldMkLst>
        <pc:picChg chg="add mod ord">
          <ac:chgData name="Peter Claus Lamprecht" userId="0a98bc8e-dd13-4771-a035-1cf2e205554c" providerId="ADAL" clId="{9C04024B-BB2B-4514-9AAC-68E60EDF4FC9}" dt="2024-09-21T18:21:24.319" v="1218" actId="167"/>
          <ac:picMkLst>
            <pc:docMk/>
            <pc:sldMk cId="2623694714" sldId="2145706066"/>
            <ac:picMk id="2" creationId="{8595D64A-204B-DCFD-D591-F88943F9FA8C}"/>
          </ac:picMkLst>
        </pc:picChg>
        <pc:picChg chg="del">
          <ac:chgData name="Peter Claus Lamprecht" userId="0a98bc8e-dd13-4771-a035-1cf2e205554c" providerId="ADAL" clId="{9C04024B-BB2B-4514-9AAC-68E60EDF4FC9}" dt="2024-09-21T18:21:22.337" v="1216" actId="478"/>
          <ac:picMkLst>
            <pc:docMk/>
            <pc:sldMk cId="2623694714" sldId="2145706066"/>
            <ac:picMk id="6" creationId="{24426C6E-770A-2093-E7D7-9BC7A17951D6}"/>
          </ac:picMkLst>
        </pc:picChg>
      </pc:sldChg>
      <pc:sldChg chg="addSp delSp modSp add mod modNotes">
        <pc:chgData name="Peter Claus Lamprecht" userId="0a98bc8e-dd13-4771-a035-1cf2e205554c" providerId="ADAL" clId="{9C04024B-BB2B-4514-9AAC-68E60EDF4FC9}" dt="2024-09-21T18:21:29.139" v="1222" actId="167"/>
        <pc:sldMkLst>
          <pc:docMk/>
          <pc:sldMk cId="1275060336" sldId="2145706067"/>
        </pc:sldMkLst>
        <pc:picChg chg="add mod ord">
          <ac:chgData name="Peter Claus Lamprecht" userId="0a98bc8e-dd13-4771-a035-1cf2e205554c" providerId="ADAL" clId="{9C04024B-BB2B-4514-9AAC-68E60EDF4FC9}" dt="2024-09-21T18:21:29.139" v="1222" actId="167"/>
          <ac:picMkLst>
            <pc:docMk/>
            <pc:sldMk cId="1275060336" sldId="2145706067"/>
            <ac:picMk id="2" creationId="{749AB2D0-04B0-4601-7646-89687D46A88E}"/>
          </ac:picMkLst>
        </pc:picChg>
        <pc:picChg chg="del">
          <ac:chgData name="Peter Claus Lamprecht" userId="0a98bc8e-dd13-4771-a035-1cf2e205554c" providerId="ADAL" clId="{9C04024B-BB2B-4514-9AAC-68E60EDF4FC9}" dt="2024-09-21T18:21:26.921" v="1219" actId="478"/>
          <ac:picMkLst>
            <pc:docMk/>
            <pc:sldMk cId="1275060336" sldId="2145706067"/>
            <ac:picMk id="6" creationId="{24426C6E-770A-2093-E7D7-9BC7A17951D6}"/>
          </ac:picMkLst>
        </pc:picChg>
      </pc:sldChg>
      <pc:sldChg chg="addSp delSp modSp add mod modNotes">
        <pc:chgData name="Peter Claus Lamprecht" userId="0a98bc8e-dd13-4771-a035-1cf2e205554c" providerId="ADAL" clId="{9C04024B-BB2B-4514-9AAC-68E60EDF4FC9}" dt="2024-09-21T18:21:05.537" v="1212" actId="167"/>
        <pc:sldMkLst>
          <pc:docMk/>
          <pc:sldMk cId="2898750533" sldId="2145706068"/>
        </pc:sldMkLst>
        <pc:picChg chg="add mod ord">
          <ac:chgData name="Peter Claus Lamprecht" userId="0a98bc8e-dd13-4771-a035-1cf2e205554c" providerId="ADAL" clId="{9C04024B-BB2B-4514-9AAC-68E60EDF4FC9}" dt="2024-09-21T18:21:05.537" v="1212" actId="167"/>
          <ac:picMkLst>
            <pc:docMk/>
            <pc:sldMk cId="2898750533" sldId="2145706068"/>
            <ac:picMk id="2" creationId="{916C34D6-0B21-A90F-1998-379A73839E48}"/>
          </ac:picMkLst>
        </pc:picChg>
        <pc:picChg chg="del">
          <ac:chgData name="Peter Claus Lamprecht" userId="0a98bc8e-dd13-4771-a035-1cf2e205554c" providerId="ADAL" clId="{9C04024B-BB2B-4514-9AAC-68E60EDF4FC9}" dt="2024-09-21T18:21:03.281" v="1210" actId="478"/>
          <ac:picMkLst>
            <pc:docMk/>
            <pc:sldMk cId="2898750533" sldId="2145706068"/>
            <ac:picMk id="6" creationId="{24426C6E-770A-2093-E7D7-9BC7A17951D6}"/>
          </ac:picMkLst>
        </pc:picChg>
      </pc:sldChg>
      <pc:sldChg chg="addSp delSp modSp add mod modNotes">
        <pc:chgData name="Peter Claus Lamprecht" userId="0a98bc8e-dd13-4771-a035-1cf2e205554c" providerId="ADAL" clId="{9C04024B-BB2B-4514-9AAC-68E60EDF4FC9}" dt="2024-09-21T18:21:10.038" v="1215" actId="167"/>
        <pc:sldMkLst>
          <pc:docMk/>
          <pc:sldMk cId="2600058980" sldId="2145706069"/>
        </pc:sldMkLst>
        <pc:picChg chg="add mod ord">
          <ac:chgData name="Peter Claus Lamprecht" userId="0a98bc8e-dd13-4771-a035-1cf2e205554c" providerId="ADAL" clId="{9C04024B-BB2B-4514-9AAC-68E60EDF4FC9}" dt="2024-09-21T18:21:10.038" v="1215" actId="167"/>
          <ac:picMkLst>
            <pc:docMk/>
            <pc:sldMk cId="2600058980" sldId="2145706069"/>
            <ac:picMk id="2" creationId="{A3D64A37-521D-A145-7D8D-3FA35B70010A}"/>
          </ac:picMkLst>
        </pc:picChg>
        <pc:picChg chg="del">
          <ac:chgData name="Peter Claus Lamprecht" userId="0a98bc8e-dd13-4771-a035-1cf2e205554c" providerId="ADAL" clId="{9C04024B-BB2B-4514-9AAC-68E60EDF4FC9}" dt="2024-09-21T18:21:08.196" v="1213" actId="478"/>
          <ac:picMkLst>
            <pc:docMk/>
            <pc:sldMk cId="2600058980" sldId="2145706069"/>
            <ac:picMk id="6" creationId="{24426C6E-770A-2093-E7D7-9BC7A17951D6}"/>
          </ac:picMkLst>
        </pc:picChg>
      </pc:sldChg>
      <pc:sldChg chg="addSp delSp modSp add mod">
        <pc:chgData name="Peter Claus Lamprecht" userId="0a98bc8e-dd13-4771-a035-1cf2e205554c" providerId="ADAL" clId="{9C04024B-BB2B-4514-9AAC-68E60EDF4FC9}" dt="2024-09-21T18:07:09.550" v="742"/>
        <pc:sldMkLst>
          <pc:docMk/>
          <pc:sldMk cId="3213127341" sldId="2145706112"/>
        </pc:sldMkLst>
        <pc:spChg chg="add del">
          <ac:chgData name="Peter Claus Lamprecht" userId="0a98bc8e-dd13-4771-a035-1cf2e205554c" providerId="ADAL" clId="{9C04024B-BB2B-4514-9AAC-68E60EDF4FC9}" dt="2024-09-21T18:06:12.625" v="720"/>
          <ac:spMkLst>
            <pc:docMk/>
            <pc:sldMk cId="3213127341" sldId="2145706112"/>
            <ac:spMk id="2" creationId="{7B9F6392-A422-86C3-1860-10152E7457B6}"/>
          </ac:spMkLst>
        </pc:spChg>
        <pc:spChg chg="mod">
          <ac:chgData name="Peter Claus Lamprecht" userId="0a98bc8e-dd13-4771-a035-1cf2e205554c" providerId="ADAL" clId="{9C04024B-BB2B-4514-9AAC-68E60EDF4FC9}" dt="2024-09-21T18:04:30.172" v="593" actId="20577"/>
          <ac:spMkLst>
            <pc:docMk/>
            <pc:sldMk cId="3213127341" sldId="2145706112"/>
            <ac:spMk id="17" creationId="{FD586395-1931-9ADE-7E7D-6CD6A5DB67D9}"/>
          </ac:spMkLst>
        </pc:spChg>
        <pc:spChg chg="add del">
          <ac:chgData name="Peter Claus Lamprecht" userId="0a98bc8e-dd13-4771-a035-1cf2e205554c" providerId="ADAL" clId="{9C04024B-BB2B-4514-9AAC-68E60EDF4FC9}" dt="2024-09-21T18:07:09.550" v="742"/>
          <ac:spMkLst>
            <pc:docMk/>
            <pc:sldMk cId="3213127341" sldId="2145706112"/>
            <ac:spMk id="19" creationId="{E26B6873-0F4E-D638-024B-8B3C64EF3015}"/>
          </ac:spMkLst>
        </pc:spChg>
      </pc:sldChg>
      <pc:sldChg chg="addSp delSp modSp add mod">
        <pc:chgData name="Peter Claus Lamprecht" userId="0a98bc8e-dd13-4771-a035-1cf2e205554c" providerId="ADAL" clId="{9C04024B-BB2B-4514-9AAC-68E60EDF4FC9}" dt="2024-09-21T18:19:59.984" v="1174" actId="1036"/>
        <pc:sldMkLst>
          <pc:docMk/>
          <pc:sldMk cId="2689453564" sldId="2145706113"/>
        </pc:sldMkLst>
        <pc:spChg chg="del">
          <ac:chgData name="Peter Claus Lamprecht" userId="0a98bc8e-dd13-4771-a035-1cf2e205554c" providerId="ADAL" clId="{9C04024B-BB2B-4514-9AAC-68E60EDF4FC9}" dt="2024-09-21T18:04:59.188" v="595" actId="478"/>
          <ac:spMkLst>
            <pc:docMk/>
            <pc:sldMk cId="2689453564" sldId="2145706113"/>
            <ac:spMk id="3" creationId="{BDFF6597-AEA8-3EF3-A0AC-15DC1F9036A9}"/>
          </ac:spMkLst>
        </pc:spChg>
        <pc:spChg chg="mod">
          <ac:chgData name="Peter Claus Lamprecht" userId="0a98bc8e-dd13-4771-a035-1cf2e205554c" providerId="ADAL" clId="{9C04024B-BB2B-4514-9AAC-68E60EDF4FC9}" dt="2024-09-21T18:05:46.448" v="716" actId="20577"/>
          <ac:spMkLst>
            <pc:docMk/>
            <pc:sldMk cId="2689453564" sldId="2145706113"/>
            <ac:spMk id="4" creationId="{9F57AD64-9EE9-913B-DA5C-30DE3C8BD3A0}"/>
          </ac:spMkLst>
        </pc:spChg>
        <pc:spChg chg="add del mod">
          <ac:chgData name="Peter Claus Lamprecht" userId="0a98bc8e-dd13-4771-a035-1cf2e205554c" providerId="ADAL" clId="{9C04024B-BB2B-4514-9AAC-68E60EDF4FC9}" dt="2024-09-21T18:10:45.460" v="800" actId="478"/>
          <ac:spMkLst>
            <pc:docMk/>
            <pc:sldMk cId="2689453564" sldId="2145706113"/>
            <ac:spMk id="7" creationId="{4D9C9766-0AF1-824F-1121-D20C671956E4}"/>
          </ac:spMkLst>
        </pc:spChg>
        <pc:spChg chg="add mod">
          <ac:chgData name="Peter Claus Lamprecht" userId="0a98bc8e-dd13-4771-a035-1cf2e205554c" providerId="ADAL" clId="{9C04024B-BB2B-4514-9AAC-68E60EDF4FC9}" dt="2024-09-21T18:19:59.984" v="1174" actId="1036"/>
          <ac:spMkLst>
            <pc:docMk/>
            <pc:sldMk cId="2689453564" sldId="2145706113"/>
            <ac:spMk id="8" creationId="{0FD65413-4708-65C1-1A3E-3D2200EB080A}"/>
          </ac:spMkLst>
        </pc:spChg>
        <pc:grpChg chg="del">
          <ac:chgData name="Peter Claus Lamprecht" userId="0a98bc8e-dd13-4771-a035-1cf2e205554c" providerId="ADAL" clId="{9C04024B-BB2B-4514-9AAC-68E60EDF4FC9}" dt="2024-09-21T18:04:59.188" v="595" actId="478"/>
          <ac:grpSpMkLst>
            <pc:docMk/>
            <pc:sldMk cId="2689453564" sldId="2145706113"/>
            <ac:grpSpMk id="32" creationId="{648B5E1E-4517-01AB-739C-7411433F1C0B}"/>
          </ac:grpSpMkLst>
        </pc:grpChg>
        <pc:picChg chg="add mod ord modCrop">
          <ac:chgData name="Peter Claus Lamprecht" userId="0a98bc8e-dd13-4771-a035-1cf2e205554c" providerId="ADAL" clId="{9C04024B-BB2B-4514-9AAC-68E60EDF4FC9}" dt="2024-09-21T18:08:11.295" v="766" actId="167"/>
          <ac:picMkLst>
            <pc:docMk/>
            <pc:sldMk cId="2689453564" sldId="2145706113"/>
            <ac:picMk id="5" creationId="{07C41246-5A61-5DD0-07BE-1489BDA8513D}"/>
          </ac:picMkLst>
        </pc:picChg>
        <pc:picChg chg="add mod ord">
          <ac:chgData name="Peter Claus Lamprecht" userId="0a98bc8e-dd13-4771-a035-1cf2e205554c" providerId="ADAL" clId="{9C04024B-BB2B-4514-9AAC-68E60EDF4FC9}" dt="2024-09-21T18:08:11.295" v="766" actId="167"/>
          <ac:picMkLst>
            <pc:docMk/>
            <pc:sldMk cId="2689453564" sldId="2145706113"/>
            <ac:picMk id="6" creationId="{60EA430C-DE77-C3CF-70A1-6770D9FE0EAB}"/>
          </ac:picMkLst>
        </pc:picChg>
        <pc:picChg chg="del">
          <ac:chgData name="Peter Claus Lamprecht" userId="0a98bc8e-dd13-4771-a035-1cf2e205554c" providerId="ADAL" clId="{9C04024B-BB2B-4514-9AAC-68E60EDF4FC9}" dt="2024-09-21T18:04:59.188" v="595" actId="478"/>
          <ac:picMkLst>
            <pc:docMk/>
            <pc:sldMk cId="2689453564" sldId="2145706113"/>
            <ac:picMk id="30" creationId="{5B4322CC-67F2-B202-94CE-385424159555}"/>
          </ac:picMkLst>
        </pc:picChg>
        <pc:picChg chg="del">
          <ac:chgData name="Peter Claus Lamprecht" userId="0a98bc8e-dd13-4771-a035-1cf2e205554c" providerId="ADAL" clId="{9C04024B-BB2B-4514-9AAC-68E60EDF4FC9}" dt="2024-09-21T18:04:59.188" v="595" actId="478"/>
          <ac:picMkLst>
            <pc:docMk/>
            <pc:sldMk cId="2689453564" sldId="2145706113"/>
            <ac:picMk id="31" creationId="{A0589586-CADB-4BA9-8CB2-A663722FC6D9}"/>
          </ac:picMkLst>
        </pc:picChg>
      </pc:sldChg>
      <pc:sldChg chg="addSp delSp modSp add mod modTransition">
        <pc:chgData name="Peter Claus Lamprecht" userId="0a98bc8e-dd13-4771-a035-1cf2e205554c" providerId="ADAL" clId="{9C04024B-BB2B-4514-9AAC-68E60EDF4FC9}" dt="2024-09-21T18:19:52.759" v="1167" actId="1036"/>
        <pc:sldMkLst>
          <pc:docMk/>
          <pc:sldMk cId="3870640318" sldId="2145706114"/>
        </pc:sldMkLst>
        <pc:spChg chg="del">
          <ac:chgData name="Peter Claus Lamprecht" userId="0a98bc8e-dd13-4771-a035-1cf2e205554c" providerId="ADAL" clId="{9C04024B-BB2B-4514-9AAC-68E60EDF4FC9}" dt="2024-09-21T18:08:06.477" v="765" actId="478"/>
          <ac:spMkLst>
            <pc:docMk/>
            <pc:sldMk cId="3870640318" sldId="2145706114"/>
            <ac:spMk id="4" creationId="{14665B66-D065-4E91-99D2-268A6829204F}"/>
          </ac:spMkLst>
        </pc:spChg>
        <pc:spChg chg="add del mod">
          <ac:chgData name="Peter Claus Lamprecht" userId="0a98bc8e-dd13-4771-a035-1cf2e205554c" providerId="ADAL" clId="{9C04024B-BB2B-4514-9AAC-68E60EDF4FC9}" dt="2024-09-21T18:10:33.106" v="788" actId="478"/>
          <ac:spMkLst>
            <pc:docMk/>
            <pc:sldMk cId="3870640318" sldId="2145706114"/>
            <ac:spMk id="6" creationId="{DD02F4A2-98FA-E1FB-3694-1BF661635A9D}"/>
          </ac:spMkLst>
        </pc:spChg>
        <pc:spChg chg="add mod">
          <ac:chgData name="Peter Claus Lamprecht" userId="0a98bc8e-dd13-4771-a035-1cf2e205554c" providerId="ADAL" clId="{9C04024B-BB2B-4514-9AAC-68E60EDF4FC9}" dt="2024-09-21T18:19:52.759" v="1167" actId="1036"/>
          <ac:spMkLst>
            <pc:docMk/>
            <pc:sldMk cId="3870640318" sldId="2145706114"/>
            <ac:spMk id="7" creationId="{DC8459FA-1276-CB4C-467E-F9018F61FF43}"/>
          </ac:spMkLst>
        </pc:spChg>
        <pc:picChg chg="add mod ord modCrop">
          <ac:chgData name="Peter Claus Lamprecht" userId="0a98bc8e-dd13-4771-a035-1cf2e205554c" providerId="ADAL" clId="{9C04024B-BB2B-4514-9AAC-68E60EDF4FC9}" dt="2024-09-21T18:08:03.648" v="764" actId="167"/>
          <ac:picMkLst>
            <pc:docMk/>
            <pc:sldMk cId="3870640318" sldId="2145706114"/>
            <ac:picMk id="3" creationId="{617BCDEB-3955-78D3-B424-597EEBD452FE}"/>
          </ac:picMkLst>
        </pc:picChg>
        <pc:picChg chg="mod ord">
          <ac:chgData name="Peter Claus Lamprecht" userId="0a98bc8e-dd13-4771-a035-1cf2e205554c" providerId="ADAL" clId="{9C04024B-BB2B-4514-9AAC-68E60EDF4FC9}" dt="2024-09-21T18:08:03.648" v="764" actId="167"/>
          <ac:picMkLst>
            <pc:docMk/>
            <pc:sldMk cId="3870640318" sldId="2145706114"/>
            <ac:picMk id="5" creationId="{EE90E6CD-64BC-3877-4D56-F40230255BF9}"/>
          </ac:picMkLst>
        </pc:picChg>
      </pc:sldChg>
      <pc:sldChg chg="addSp delSp modSp new mod">
        <pc:chgData name="Peter Claus Lamprecht" userId="0a98bc8e-dd13-4771-a035-1cf2e205554c" providerId="ADAL" clId="{9C04024B-BB2B-4514-9AAC-68E60EDF4FC9}" dt="2024-09-21T18:20:06.677" v="1181" actId="1036"/>
        <pc:sldMkLst>
          <pc:docMk/>
          <pc:sldMk cId="3748154864" sldId="2145706115"/>
        </pc:sldMkLst>
        <pc:spChg chg="add mod">
          <ac:chgData name="Peter Claus Lamprecht" userId="0a98bc8e-dd13-4771-a035-1cf2e205554c" providerId="ADAL" clId="{9C04024B-BB2B-4514-9AAC-68E60EDF4FC9}" dt="2024-09-21T18:20:06.677" v="1181" actId="1036"/>
          <ac:spMkLst>
            <pc:docMk/>
            <pc:sldMk cId="3748154864" sldId="2145706115"/>
            <ac:spMk id="2" creationId="{4470C502-6EAE-A68B-4396-41B35D9F44E9}"/>
          </ac:spMkLst>
        </pc:spChg>
        <pc:spChg chg="add mod">
          <ac:chgData name="Peter Claus Lamprecht" userId="0a98bc8e-dd13-4771-a035-1cf2e205554c" providerId="ADAL" clId="{9C04024B-BB2B-4514-9AAC-68E60EDF4FC9}" dt="2024-09-21T18:15:08.653" v="998" actId="14100"/>
          <ac:spMkLst>
            <pc:docMk/>
            <pc:sldMk cId="3748154864" sldId="2145706115"/>
            <ac:spMk id="3" creationId="{C961E710-58F6-F50A-7CD5-4ED5531638E0}"/>
          </ac:spMkLst>
        </pc:spChg>
        <pc:spChg chg="add mod">
          <ac:chgData name="Peter Claus Lamprecht" userId="0a98bc8e-dd13-4771-a035-1cf2e205554c" providerId="ADAL" clId="{9C04024B-BB2B-4514-9AAC-68E60EDF4FC9}" dt="2024-09-21T18:14:58.708" v="994" actId="1076"/>
          <ac:spMkLst>
            <pc:docMk/>
            <pc:sldMk cId="3748154864" sldId="2145706115"/>
            <ac:spMk id="4" creationId="{5814A4B5-2372-E539-AF86-BD2F6ACE8784}"/>
          </ac:spMkLst>
        </pc:spChg>
        <pc:spChg chg="add mod">
          <ac:chgData name="Peter Claus Lamprecht" userId="0a98bc8e-dd13-4771-a035-1cf2e205554c" providerId="ADAL" clId="{9C04024B-BB2B-4514-9AAC-68E60EDF4FC9}" dt="2024-09-21T18:14:58.708" v="994" actId="1076"/>
          <ac:spMkLst>
            <pc:docMk/>
            <pc:sldMk cId="3748154864" sldId="2145706115"/>
            <ac:spMk id="5" creationId="{6911AF97-B0B6-7039-184D-D582A12D9125}"/>
          </ac:spMkLst>
        </pc:spChg>
        <pc:spChg chg="add mod">
          <ac:chgData name="Peter Claus Lamprecht" userId="0a98bc8e-dd13-4771-a035-1cf2e205554c" providerId="ADAL" clId="{9C04024B-BB2B-4514-9AAC-68E60EDF4FC9}" dt="2024-09-21T18:14:58.708" v="994" actId="1076"/>
          <ac:spMkLst>
            <pc:docMk/>
            <pc:sldMk cId="3748154864" sldId="2145706115"/>
            <ac:spMk id="6" creationId="{4401554B-35CE-C359-D0BD-95B6E0E0FEA0}"/>
          </ac:spMkLst>
        </pc:spChg>
        <pc:spChg chg="add mod">
          <ac:chgData name="Peter Claus Lamprecht" userId="0a98bc8e-dd13-4771-a035-1cf2e205554c" providerId="ADAL" clId="{9C04024B-BB2B-4514-9AAC-68E60EDF4FC9}" dt="2024-09-21T18:14:58.708" v="994" actId="1076"/>
          <ac:spMkLst>
            <pc:docMk/>
            <pc:sldMk cId="3748154864" sldId="2145706115"/>
            <ac:spMk id="7" creationId="{AFD3C700-0850-FB5B-E547-DAA1C6191778}"/>
          </ac:spMkLst>
        </pc:spChg>
        <pc:spChg chg="add del mod">
          <ac:chgData name="Peter Claus Lamprecht" userId="0a98bc8e-dd13-4771-a035-1cf2e205554c" providerId="ADAL" clId="{9C04024B-BB2B-4514-9AAC-68E60EDF4FC9}" dt="2024-09-21T18:13:41.256" v="979"/>
          <ac:spMkLst>
            <pc:docMk/>
            <pc:sldMk cId="3748154864" sldId="2145706115"/>
            <ac:spMk id="8" creationId="{F281F8B6-F4DA-57F9-6392-04F26379E286}"/>
          </ac:spMkLst>
        </pc:spChg>
        <pc:spChg chg="add del mod">
          <ac:chgData name="Peter Claus Lamprecht" userId="0a98bc8e-dd13-4771-a035-1cf2e205554c" providerId="ADAL" clId="{9C04024B-BB2B-4514-9AAC-68E60EDF4FC9}" dt="2024-09-21T18:13:41.256" v="979"/>
          <ac:spMkLst>
            <pc:docMk/>
            <pc:sldMk cId="3748154864" sldId="2145706115"/>
            <ac:spMk id="9" creationId="{54F39FEE-9D2A-0FFB-22AA-8E024E961EA6}"/>
          </ac:spMkLst>
        </pc:spChg>
        <pc:spChg chg="add del mod">
          <ac:chgData name="Peter Claus Lamprecht" userId="0a98bc8e-dd13-4771-a035-1cf2e205554c" providerId="ADAL" clId="{9C04024B-BB2B-4514-9AAC-68E60EDF4FC9}" dt="2024-09-21T18:14:03.891" v="984"/>
          <ac:spMkLst>
            <pc:docMk/>
            <pc:sldMk cId="3748154864" sldId="2145706115"/>
            <ac:spMk id="10" creationId="{97B1A358-3209-2AE5-F464-09C2AE6F1972}"/>
          </ac:spMkLst>
        </pc:spChg>
        <pc:spChg chg="add del mod">
          <ac:chgData name="Peter Claus Lamprecht" userId="0a98bc8e-dd13-4771-a035-1cf2e205554c" providerId="ADAL" clId="{9C04024B-BB2B-4514-9AAC-68E60EDF4FC9}" dt="2024-09-21T18:13:52.207" v="981"/>
          <ac:spMkLst>
            <pc:docMk/>
            <pc:sldMk cId="3748154864" sldId="2145706115"/>
            <ac:spMk id="11" creationId="{90D65563-EAC6-B375-312B-D25993B9EC21}"/>
          </ac:spMkLst>
        </pc:spChg>
        <pc:spChg chg="del mod">
          <ac:chgData name="Peter Claus Lamprecht" userId="0a98bc8e-dd13-4771-a035-1cf2e205554c" providerId="ADAL" clId="{9C04024B-BB2B-4514-9AAC-68E60EDF4FC9}" dt="2024-09-21T18:13:52.207" v="981"/>
          <ac:spMkLst>
            <pc:docMk/>
            <pc:sldMk cId="3748154864" sldId="2145706115"/>
            <ac:spMk id="12" creationId="{DBA93674-8E56-5E9C-C427-5F8CA54B79E8}"/>
          </ac:spMkLst>
        </pc:spChg>
        <pc:spChg chg="del mod">
          <ac:chgData name="Peter Claus Lamprecht" userId="0a98bc8e-dd13-4771-a035-1cf2e205554c" providerId="ADAL" clId="{9C04024B-BB2B-4514-9AAC-68E60EDF4FC9}" dt="2024-09-21T18:14:03.891" v="984"/>
          <ac:spMkLst>
            <pc:docMk/>
            <pc:sldMk cId="3748154864" sldId="2145706115"/>
            <ac:spMk id="13" creationId="{2C8E5AC3-0B13-5B07-A37E-69F7E3A4F787}"/>
          </ac:spMkLst>
        </pc:spChg>
        <pc:spChg chg="mod">
          <ac:chgData name="Peter Claus Lamprecht" userId="0a98bc8e-dd13-4771-a035-1cf2e205554c" providerId="ADAL" clId="{9C04024B-BB2B-4514-9AAC-68E60EDF4FC9}" dt="2024-09-21T18:14:54.195" v="993"/>
          <ac:spMkLst>
            <pc:docMk/>
            <pc:sldMk cId="3748154864" sldId="2145706115"/>
            <ac:spMk id="14" creationId="{72965971-D118-D466-ACC8-5583C41BC8A9}"/>
          </ac:spMkLst>
        </pc:spChg>
      </pc:sldChg>
      <pc:sldChg chg="add">
        <pc:chgData name="Peter Claus Lamprecht" userId="0a98bc8e-dd13-4771-a035-1cf2e205554c" providerId="ADAL" clId="{9C04024B-BB2B-4514-9AAC-68E60EDF4FC9}" dt="2024-09-21T18:17:55.656" v="1020"/>
        <pc:sldMkLst>
          <pc:docMk/>
          <pc:sldMk cId="3234037585" sldId="2145706331"/>
        </pc:sldMkLst>
      </pc:sldChg>
      <pc:sldChg chg="add mod modShow">
        <pc:chgData name="Peter Claus Lamprecht" userId="0a98bc8e-dd13-4771-a035-1cf2e205554c" providerId="ADAL" clId="{9C04024B-BB2B-4514-9AAC-68E60EDF4FC9}" dt="2024-09-21T18:16:20.468" v="1015" actId="729"/>
        <pc:sldMkLst>
          <pc:docMk/>
          <pc:sldMk cId="1416991068" sldId="2145706386"/>
        </pc:sldMkLst>
      </pc:sldChg>
      <pc:sldMasterChg chg="addSp delSp modSp mod modSldLayout">
        <pc:chgData name="Peter Claus Lamprecht" userId="0a98bc8e-dd13-4771-a035-1cf2e205554c" providerId="ADAL" clId="{9C04024B-BB2B-4514-9AAC-68E60EDF4FC9}" dt="2024-09-21T18:22:44.883" v="1226"/>
        <pc:sldMasterMkLst>
          <pc:docMk/>
          <pc:sldMasterMk cId="3936721031" sldId="2147483648"/>
        </pc:sldMasterMkLst>
        <pc:spChg chg="mod">
          <ac:chgData name="Peter Claus Lamprecht" userId="0a98bc8e-dd13-4771-a035-1cf2e205554c" providerId="ADAL" clId="{9C04024B-BB2B-4514-9AAC-68E60EDF4FC9}" dt="2024-09-18T09:10:51.968" v="42" actId="790"/>
          <ac:spMkLst>
            <pc:docMk/>
            <pc:sldMasterMk cId="3936721031" sldId="2147483648"/>
            <ac:spMk id="2" creationId="{833B9EAA-1A0A-41F5-8FB8-28D34CBA34B2}"/>
          </ac:spMkLst>
        </pc:spChg>
        <pc:spChg chg="mod">
          <ac:chgData name="Peter Claus Lamprecht" userId="0a98bc8e-dd13-4771-a035-1cf2e205554c" providerId="ADAL" clId="{9C04024B-BB2B-4514-9AAC-68E60EDF4FC9}" dt="2024-09-18T09:10:51.983" v="43" actId="790"/>
          <ac:spMkLst>
            <pc:docMk/>
            <pc:sldMasterMk cId="3936721031" sldId="2147483648"/>
            <ac:spMk id="3" creationId="{00835213-B217-419E-B14E-D1C81231E845}"/>
          </ac:spMkLst>
        </pc:spChg>
        <pc:spChg chg="mod">
          <ac:chgData name="Peter Claus Lamprecht" userId="0a98bc8e-dd13-4771-a035-1cf2e205554c" providerId="ADAL" clId="{9C04024B-BB2B-4514-9AAC-68E60EDF4FC9}" dt="2024-09-18T09:10:51.996" v="44" actId="790"/>
          <ac:spMkLst>
            <pc:docMk/>
            <pc:sldMasterMk cId="3936721031" sldId="2147483648"/>
            <ac:spMk id="4" creationId="{F0F6121C-584F-40C4-98D4-A05973F9750C}"/>
          </ac:spMkLst>
        </pc:spChg>
        <pc:spChg chg="mod">
          <ac:chgData name="Peter Claus Lamprecht" userId="0a98bc8e-dd13-4771-a035-1cf2e205554c" providerId="ADAL" clId="{9C04024B-BB2B-4514-9AAC-68E60EDF4FC9}" dt="2024-09-18T09:10:52.006" v="45" actId="790"/>
          <ac:spMkLst>
            <pc:docMk/>
            <pc:sldMasterMk cId="3936721031" sldId="2147483648"/>
            <ac:spMk id="5" creationId="{6B2189B3-A9B9-472A-9AD5-453148102AA1}"/>
          </ac:spMkLst>
        </pc:spChg>
        <pc:spChg chg="mod">
          <ac:chgData name="Peter Claus Lamprecht" userId="0a98bc8e-dd13-4771-a035-1cf2e205554c" providerId="ADAL" clId="{9C04024B-BB2B-4514-9AAC-68E60EDF4FC9}" dt="2024-09-18T09:10:52.011" v="46" actId="790"/>
          <ac:spMkLst>
            <pc:docMk/>
            <pc:sldMasterMk cId="3936721031" sldId="2147483648"/>
            <ac:spMk id="6" creationId="{D054C9F4-06DE-4D63-97FD-AE607B63765C}"/>
          </ac:spMkLst>
        </pc:spChg>
        <pc:spChg chg="add del mod">
          <ac:chgData name="Peter Claus Lamprecht" userId="0a98bc8e-dd13-4771-a035-1cf2e205554c" providerId="ADAL" clId="{9C04024B-BB2B-4514-9AAC-68E60EDF4FC9}" dt="2024-09-21T18:22:44.883" v="1226"/>
          <ac:spMkLst>
            <pc:docMk/>
            <pc:sldMasterMk cId="3936721031" sldId="2147483648"/>
            <ac:spMk id="7" creationId="{C8D74EFA-0327-DD71-E699-8C50A2460BDD}"/>
          </ac:spMkLst>
        </pc:spChg>
        <pc:sldLayoutChg chg="modSp mod">
          <pc:chgData name="Peter Claus Lamprecht" userId="0a98bc8e-dd13-4771-a035-1cf2e205554c" providerId="ADAL" clId="{9C04024B-BB2B-4514-9AAC-68E60EDF4FC9}" dt="2024-09-18T09:10:52.024" v="48" actId="790"/>
          <pc:sldLayoutMkLst>
            <pc:docMk/>
            <pc:sldMasterMk cId="3936721031" sldId="2147483648"/>
            <pc:sldLayoutMk cId="1078518259" sldId="2147483649"/>
          </pc:sldLayoutMkLst>
          <pc:spChg chg="mod">
            <ac:chgData name="Peter Claus Lamprecht" userId="0a98bc8e-dd13-4771-a035-1cf2e205554c" providerId="ADAL" clId="{9C04024B-BB2B-4514-9AAC-68E60EDF4FC9}" dt="2024-09-18T09:10:52.016" v="47" actId="790"/>
            <ac:spMkLst>
              <pc:docMk/>
              <pc:sldMasterMk cId="3936721031" sldId="2147483648"/>
              <pc:sldLayoutMk cId="1078518259" sldId="2147483649"/>
              <ac:spMk id="2" creationId="{4F8A078B-C96C-4800-BD72-0ADDE3770A78}"/>
            </ac:spMkLst>
          </pc:spChg>
          <pc:spChg chg="mod">
            <ac:chgData name="Peter Claus Lamprecht" userId="0a98bc8e-dd13-4771-a035-1cf2e205554c" providerId="ADAL" clId="{9C04024B-BB2B-4514-9AAC-68E60EDF4FC9}" dt="2024-09-18T09:10:52.024" v="48" actId="790"/>
            <ac:spMkLst>
              <pc:docMk/>
              <pc:sldMasterMk cId="3936721031" sldId="2147483648"/>
              <pc:sldLayoutMk cId="1078518259" sldId="2147483649"/>
              <ac:spMk id="3" creationId="{DF62CF18-E83E-4D10-BD9F-A1C7E453F1A6}"/>
            </ac:spMkLst>
          </pc:spChg>
        </pc:sldLayoutChg>
        <pc:sldLayoutChg chg="modSp mod">
          <pc:chgData name="Peter Claus Lamprecht" userId="0a98bc8e-dd13-4771-a035-1cf2e205554c" providerId="ADAL" clId="{9C04024B-BB2B-4514-9AAC-68E60EDF4FC9}" dt="2024-09-18T09:10:52.038" v="50" actId="790"/>
          <pc:sldLayoutMkLst>
            <pc:docMk/>
            <pc:sldMasterMk cId="3936721031" sldId="2147483648"/>
            <pc:sldLayoutMk cId="3439109684" sldId="2147483650"/>
          </pc:sldLayoutMkLst>
          <pc:spChg chg="mod">
            <ac:chgData name="Peter Claus Lamprecht" userId="0a98bc8e-dd13-4771-a035-1cf2e205554c" providerId="ADAL" clId="{9C04024B-BB2B-4514-9AAC-68E60EDF4FC9}" dt="2024-09-18T09:10:52.032" v="49" actId="790"/>
            <ac:spMkLst>
              <pc:docMk/>
              <pc:sldMasterMk cId="3936721031" sldId="2147483648"/>
              <pc:sldLayoutMk cId="3439109684" sldId="2147483650"/>
              <ac:spMk id="2" creationId="{42ED709B-686C-4216-A690-937707F1BBCF}"/>
            </ac:spMkLst>
          </pc:spChg>
          <pc:spChg chg="mod">
            <ac:chgData name="Peter Claus Lamprecht" userId="0a98bc8e-dd13-4771-a035-1cf2e205554c" providerId="ADAL" clId="{9C04024B-BB2B-4514-9AAC-68E60EDF4FC9}" dt="2024-09-18T09:10:52.038" v="50" actId="790"/>
            <ac:spMkLst>
              <pc:docMk/>
              <pc:sldMasterMk cId="3936721031" sldId="2147483648"/>
              <pc:sldLayoutMk cId="3439109684" sldId="2147483650"/>
              <ac:spMk id="3" creationId="{E08CC370-D5B6-442F-A731-E527101AA6F4}"/>
            </ac:spMkLst>
          </pc:spChg>
        </pc:sldLayoutChg>
        <pc:sldLayoutChg chg="modSp mod">
          <pc:chgData name="Peter Claus Lamprecht" userId="0a98bc8e-dd13-4771-a035-1cf2e205554c" providerId="ADAL" clId="{9C04024B-BB2B-4514-9AAC-68E60EDF4FC9}" dt="2024-09-18T09:10:52.052" v="52" actId="790"/>
          <pc:sldLayoutMkLst>
            <pc:docMk/>
            <pc:sldMasterMk cId="3936721031" sldId="2147483648"/>
            <pc:sldLayoutMk cId="3240096893" sldId="2147483651"/>
          </pc:sldLayoutMkLst>
          <pc:spChg chg="mod">
            <ac:chgData name="Peter Claus Lamprecht" userId="0a98bc8e-dd13-4771-a035-1cf2e205554c" providerId="ADAL" clId="{9C04024B-BB2B-4514-9AAC-68E60EDF4FC9}" dt="2024-09-18T09:10:52.048" v="51" actId="790"/>
            <ac:spMkLst>
              <pc:docMk/>
              <pc:sldMasterMk cId="3936721031" sldId="2147483648"/>
              <pc:sldLayoutMk cId="3240096893" sldId="2147483651"/>
              <ac:spMk id="2" creationId="{2B17BA72-6ABB-4069-961E-0801340CA8D0}"/>
            </ac:spMkLst>
          </pc:spChg>
          <pc:spChg chg="mod">
            <ac:chgData name="Peter Claus Lamprecht" userId="0a98bc8e-dd13-4771-a035-1cf2e205554c" providerId="ADAL" clId="{9C04024B-BB2B-4514-9AAC-68E60EDF4FC9}" dt="2024-09-18T09:10:52.052" v="52" actId="790"/>
            <ac:spMkLst>
              <pc:docMk/>
              <pc:sldMasterMk cId="3936721031" sldId="2147483648"/>
              <pc:sldLayoutMk cId="3240096893" sldId="2147483651"/>
              <ac:spMk id="3" creationId="{6B7EE234-B215-4390-96E8-51B0C11B1B0E}"/>
            </ac:spMkLst>
          </pc:spChg>
        </pc:sldLayoutChg>
        <pc:sldLayoutChg chg="modSp mod">
          <pc:chgData name="Peter Claus Lamprecht" userId="0a98bc8e-dd13-4771-a035-1cf2e205554c" providerId="ADAL" clId="{9C04024B-BB2B-4514-9AAC-68E60EDF4FC9}" dt="2024-09-18T09:10:52.060" v="53" actId="790"/>
          <pc:sldLayoutMkLst>
            <pc:docMk/>
            <pc:sldMasterMk cId="3936721031" sldId="2147483648"/>
            <pc:sldLayoutMk cId="2463983325" sldId="2147483654"/>
          </pc:sldLayoutMkLst>
          <pc:spChg chg="mod">
            <ac:chgData name="Peter Claus Lamprecht" userId="0a98bc8e-dd13-4771-a035-1cf2e205554c" providerId="ADAL" clId="{9C04024B-BB2B-4514-9AAC-68E60EDF4FC9}" dt="2024-09-18T09:10:52.060" v="53" actId="790"/>
            <ac:spMkLst>
              <pc:docMk/>
              <pc:sldMasterMk cId="3936721031" sldId="2147483648"/>
              <pc:sldLayoutMk cId="2463983325" sldId="2147483654"/>
              <ac:spMk id="2" creationId="{2E3E64BD-D5D4-47CA-AB44-CA6B768E2DC2}"/>
            </ac:spMkLst>
          </pc:spChg>
        </pc:sldLayoutChg>
        <pc:sldLayoutChg chg="modSp mod">
          <pc:chgData name="Peter Claus Lamprecht" userId="0a98bc8e-dd13-4771-a035-1cf2e205554c" providerId="ADAL" clId="{9C04024B-BB2B-4514-9AAC-68E60EDF4FC9}" dt="2024-09-18T09:10:52.074" v="54" actId="790"/>
          <pc:sldLayoutMkLst>
            <pc:docMk/>
            <pc:sldMasterMk cId="3936721031" sldId="2147483648"/>
            <pc:sldLayoutMk cId="1817158710" sldId="2147483674"/>
          </pc:sldLayoutMkLst>
          <pc:spChg chg="mod">
            <ac:chgData name="Peter Claus Lamprecht" userId="0a98bc8e-dd13-4771-a035-1cf2e205554c" providerId="ADAL" clId="{9C04024B-BB2B-4514-9AAC-68E60EDF4FC9}" dt="2024-09-18T09:10:52.074" v="54" actId="790"/>
            <ac:spMkLst>
              <pc:docMk/>
              <pc:sldMasterMk cId="3936721031" sldId="2147483648"/>
              <pc:sldLayoutMk cId="1817158710" sldId="2147483674"/>
              <ac:spMk id="5" creationId="{5977EB13-B259-4F1E-8EFE-C026336F757E}"/>
            </ac:spMkLst>
          </pc:spChg>
        </pc:sldLayoutChg>
        <pc:sldLayoutChg chg="modSp mod">
          <pc:chgData name="Peter Claus Lamprecht" userId="0a98bc8e-dd13-4771-a035-1cf2e205554c" providerId="ADAL" clId="{9C04024B-BB2B-4514-9AAC-68E60EDF4FC9}" dt="2024-09-18T09:10:52.119" v="67" actId="790"/>
          <pc:sldLayoutMkLst>
            <pc:docMk/>
            <pc:sldMasterMk cId="3936721031" sldId="2147483648"/>
            <pc:sldLayoutMk cId="4139467937" sldId="2147483675"/>
          </pc:sldLayoutMkLst>
          <pc:spChg chg="mod">
            <ac:chgData name="Peter Claus Lamprecht" userId="0a98bc8e-dd13-4771-a035-1cf2e205554c" providerId="ADAL" clId="{9C04024B-BB2B-4514-9AAC-68E60EDF4FC9}" dt="2024-09-18T09:10:52.080" v="55" actId="790"/>
            <ac:spMkLst>
              <pc:docMk/>
              <pc:sldMasterMk cId="3936721031" sldId="2147483648"/>
              <pc:sldLayoutMk cId="4139467937" sldId="2147483675"/>
              <ac:spMk id="5" creationId="{5977EB13-B259-4F1E-8EFE-C026336F757E}"/>
            </ac:spMkLst>
          </pc:spChg>
          <pc:spChg chg="mod">
            <ac:chgData name="Peter Claus Lamprecht" userId="0a98bc8e-dd13-4771-a035-1cf2e205554c" providerId="ADAL" clId="{9C04024B-BB2B-4514-9AAC-68E60EDF4FC9}" dt="2024-09-18T09:10:52.086" v="56" actId="790"/>
            <ac:spMkLst>
              <pc:docMk/>
              <pc:sldMasterMk cId="3936721031" sldId="2147483648"/>
              <pc:sldLayoutMk cId="4139467937" sldId="2147483675"/>
              <ac:spMk id="7" creationId="{5EE41F90-4587-4FD5-B0F2-E9F2B825D29C}"/>
            </ac:spMkLst>
          </pc:spChg>
          <pc:spChg chg="mod">
            <ac:chgData name="Peter Claus Lamprecht" userId="0a98bc8e-dd13-4771-a035-1cf2e205554c" providerId="ADAL" clId="{9C04024B-BB2B-4514-9AAC-68E60EDF4FC9}" dt="2024-09-18T09:10:52.094" v="57" actId="790"/>
            <ac:spMkLst>
              <pc:docMk/>
              <pc:sldMasterMk cId="3936721031" sldId="2147483648"/>
              <pc:sldLayoutMk cId="4139467937" sldId="2147483675"/>
              <ac:spMk id="9" creationId="{A5250BEE-F0EB-4C9E-8C71-C007EB4F30A7}"/>
            </ac:spMkLst>
          </pc:spChg>
          <pc:spChg chg="mod">
            <ac:chgData name="Peter Claus Lamprecht" userId="0a98bc8e-dd13-4771-a035-1cf2e205554c" providerId="ADAL" clId="{9C04024B-BB2B-4514-9AAC-68E60EDF4FC9}" dt="2024-09-18T09:10:52.096" v="58" actId="790"/>
            <ac:spMkLst>
              <pc:docMk/>
              <pc:sldMasterMk cId="3936721031" sldId="2147483648"/>
              <pc:sldLayoutMk cId="4139467937" sldId="2147483675"/>
              <ac:spMk id="10" creationId="{DD4C2E9E-8DC1-4700-935A-2AC910405161}"/>
            </ac:spMkLst>
          </pc:spChg>
          <pc:spChg chg="mod">
            <ac:chgData name="Peter Claus Lamprecht" userId="0a98bc8e-dd13-4771-a035-1cf2e205554c" providerId="ADAL" clId="{9C04024B-BB2B-4514-9AAC-68E60EDF4FC9}" dt="2024-09-18T09:10:52.098" v="59" actId="790"/>
            <ac:spMkLst>
              <pc:docMk/>
              <pc:sldMasterMk cId="3936721031" sldId="2147483648"/>
              <pc:sldLayoutMk cId="4139467937" sldId="2147483675"/>
              <ac:spMk id="11" creationId="{AEFA1131-9F02-4A0D-9107-8E0E4724DF64}"/>
            </ac:spMkLst>
          </pc:spChg>
          <pc:spChg chg="mod">
            <ac:chgData name="Peter Claus Lamprecht" userId="0a98bc8e-dd13-4771-a035-1cf2e205554c" providerId="ADAL" clId="{9C04024B-BB2B-4514-9AAC-68E60EDF4FC9}" dt="2024-09-18T09:10:52.102" v="60" actId="790"/>
            <ac:spMkLst>
              <pc:docMk/>
              <pc:sldMasterMk cId="3936721031" sldId="2147483648"/>
              <pc:sldLayoutMk cId="4139467937" sldId="2147483675"/>
              <ac:spMk id="12" creationId="{8EB2D5BA-D8E1-4BE7-AFA0-46E7A1D06108}"/>
            </ac:spMkLst>
          </pc:spChg>
          <pc:spChg chg="mod">
            <ac:chgData name="Peter Claus Lamprecht" userId="0a98bc8e-dd13-4771-a035-1cf2e205554c" providerId="ADAL" clId="{9C04024B-BB2B-4514-9AAC-68E60EDF4FC9}" dt="2024-09-18T09:10:52.104" v="61" actId="790"/>
            <ac:spMkLst>
              <pc:docMk/>
              <pc:sldMasterMk cId="3936721031" sldId="2147483648"/>
              <pc:sldLayoutMk cId="4139467937" sldId="2147483675"/>
              <ac:spMk id="13" creationId="{6FD7D7F8-35FF-4D0E-8091-A6524E50810A}"/>
            </ac:spMkLst>
          </pc:spChg>
          <pc:spChg chg="mod">
            <ac:chgData name="Peter Claus Lamprecht" userId="0a98bc8e-dd13-4771-a035-1cf2e205554c" providerId="ADAL" clId="{9C04024B-BB2B-4514-9AAC-68E60EDF4FC9}" dt="2024-09-18T09:10:52.106" v="62" actId="790"/>
            <ac:spMkLst>
              <pc:docMk/>
              <pc:sldMasterMk cId="3936721031" sldId="2147483648"/>
              <pc:sldLayoutMk cId="4139467937" sldId="2147483675"/>
              <ac:spMk id="14" creationId="{626F8EA9-0F62-4949-AFA6-70AEC87C6291}"/>
            </ac:spMkLst>
          </pc:spChg>
          <pc:spChg chg="mod">
            <ac:chgData name="Peter Claus Lamprecht" userId="0a98bc8e-dd13-4771-a035-1cf2e205554c" providerId="ADAL" clId="{9C04024B-BB2B-4514-9AAC-68E60EDF4FC9}" dt="2024-09-18T09:10:52.110" v="63" actId="790"/>
            <ac:spMkLst>
              <pc:docMk/>
              <pc:sldMasterMk cId="3936721031" sldId="2147483648"/>
              <pc:sldLayoutMk cId="4139467937" sldId="2147483675"/>
              <ac:spMk id="15" creationId="{52AB9799-DF97-458B-9486-979D5E5F2478}"/>
            </ac:spMkLst>
          </pc:spChg>
          <pc:spChg chg="mod">
            <ac:chgData name="Peter Claus Lamprecht" userId="0a98bc8e-dd13-4771-a035-1cf2e205554c" providerId="ADAL" clId="{9C04024B-BB2B-4514-9AAC-68E60EDF4FC9}" dt="2024-09-18T09:10:52.111" v="64" actId="790"/>
            <ac:spMkLst>
              <pc:docMk/>
              <pc:sldMasterMk cId="3936721031" sldId="2147483648"/>
              <pc:sldLayoutMk cId="4139467937" sldId="2147483675"/>
              <ac:spMk id="16" creationId="{F7175708-35AE-4DB1-A7A8-1A02E3A5F387}"/>
            </ac:spMkLst>
          </pc:spChg>
          <pc:spChg chg="mod">
            <ac:chgData name="Peter Claus Lamprecht" userId="0a98bc8e-dd13-4771-a035-1cf2e205554c" providerId="ADAL" clId="{9C04024B-BB2B-4514-9AAC-68E60EDF4FC9}" dt="2024-09-18T09:10:52.113" v="65" actId="790"/>
            <ac:spMkLst>
              <pc:docMk/>
              <pc:sldMasterMk cId="3936721031" sldId="2147483648"/>
              <pc:sldLayoutMk cId="4139467937" sldId="2147483675"/>
              <ac:spMk id="17" creationId="{B4D636B5-8A11-4F96-89C7-275AC90216F4}"/>
            </ac:spMkLst>
          </pc:spChg>
          <pc:spChg chg="mod">
            <ac:chgData name="Peter Claus Lamprecht" userId="0a98bc8e-dd13-4771-a035-1cf2e205554c" providerId="ADAL" clId="{9C04024B-BB2B-4514-9AAC-68E60EDF4FC9}" dt="2024-09-18T09:10:52.117" v="66" actId="790"/>
            <ac:spMkLst>
              <pc:docMk/>
              <pc:sldMasterMk cId="3936721031" sldId="2147483648"/>
              <pc:sldLayoutMk cId="4139467937" sldId="2147483675"/>
              <ac:spMk id="18" creationId="{6755ABDE-557A-4206-AC23-EED920C3FE47}"/>
            </ac:spMkLst>
          </pc:spChg>
          <pc:spChg chg="mod">
            <ac:chgData name="Peter Claus Lamprecht" userId="0a98bc8e-dd13-4771-a035-1cf2e205554c" providerId="ADAL" clId="{9C04024B-BB2B-4514-9AAC-68E60EDF4FC9}" dt="2024-09-18T09:10:52.119" v="67" actId="790"/>
            <ac:spMkLst>
              <pc:docMk/>
              <pc:sldMasterMk cId="3936721031" sldId="2147483648"/>
              <pc:sldLayoutMk cId="4139467937" sldId="2147483675"/>
              <ac:spMk id="19" creationId="{1A9C8996-E2B5-4CC2-90B8-CB7AB5F00019}"/>
            </ac:spMkLst>
          </pc:spChg>
        </pc:sldLayoutChg>
      </pc:sldMasterChg>
      <pc:sldMasterChg chg="modSp del mod delSldLayout modSldLayout">
        <pc:chgData name="Peter Claus Lamprecht" userId="0a98bc8e-dd13-4771-a035-1cf2e205554c" providerId="ADAL" clId="{9C04024B-BB2B-4514-9AAC-68E60EDF4FC9}" dt="2024-09-21T18:02:06.683" v="576" actId="700"/>
        <pc:sldMasterMkLst>
          <pc:docMk/>
          <pc:sldMasterMk cId="3247291765" sldId="2147483677"/>
        </pc:sldMasterMkLst>
        <pc:spChg chg="mod">
          <ac:chgData name="Peter Claus Lamprecht" userId="0a98bc8e-dd13-4771-a035-1cf2e205554c" providerId="ADAL" clId="{9C04024B-BB2B-4514-9AAC-68E60EDF4FC9}" dt="2024-09-18T09:10:52.122" v="68" actId="790"/>
          <ac:spMkLst>
            <pc:docMk/>
            <pc:sldMasterMk cId="3247291765" sldId="2147483677"/>
            <ac:spMk id="2" creationId="{833B9EAA-1A0A-41F5-8FB8-28D34CBA34B2}"/>
          </ac:spMkLst>
        </pc:spChg>
        <pc:spChg chg="mod">
          <ac:chgData name="Peter Claus Lamprecht" userId="0a98bc8e-dd13-4771-a035-1cf2e205554c" providerId="ADAL" clId="{9C04024B-BB2B-4514-9AAC-68E60EDF4FC9}" dt="2024-09-18T09:10:52.130" v="69" actId="790"/>
          <ac:spMkLst>
            <pc:docMk/>
            <pc:sldMasterMk cId="3247291765" sldId="2147483677"/>
            <ac:spMk id="3" creationId="{00835213-B217-419E-B14E-D1C81231E845}"/>
          </ac:spMkLst>
        </pc:spChg>
        <pc:spChg chg="mod">
          <ac:chgData name="Peter Claus Lamprecht" userId="0a98bc8e-dd13-4771-a035-1cf2e205554c" providerId="ADAL" clId="{9C04024B-BB2B-4514-9AAC-68E60EDF4FC9}" dt="2024-09-18T09:10:52.135" v="70" actId="790"/>
          <ac:spMkLst>
            <pc:docMk/>
            <pc:sldMasterMk cId="3247291765" sldId="2147483677"/>
            <ac:spMk id="4" creationId="{F0F6121C-584F-40C4-98D4-A05973F9750C}"/>
          </ac:spMkLst>
        </pc:spChg>
        <pc:spChg chg="mod">
          <ac:chgData name="Peter Claus Lamprecht" userId="0a98bc8e-dd13-4771-a035-1cf2e205554c" providerId="ADAL" clId="{9C04024B-BB2B-4514-9AAC-68E60EDF4FC9}" dt="2024-09-18T09:10:52.138" v="71" actId="790"/>
          <ac:spMkLst>
            <pc:docMk/>
            <pc:sldMasterMk cId="3247291765" sldId="2147483677"/>
            <ac:spMk id="5" creationId="{6B2189B3-A9B9-472A-9AD5-453148102AA1}"/>
          </ac:spMkLst>
        </pc:spChg>
        <pc:spChg chg="mod">
          <ac:chgData name="Peter Claus Lamprecht" userId="0a98bc8e-dd13-4771-a035-1cf2e205554c" providerId="ADAL" clId="{9C04024B-BB2B-4514-9AAC-68E60EDF4FC9}" dt="2024-09-18T09:10:52.142" v="72" actId="790"/>
          <ac:spMkLst>
            <pc:docMk/>
            <pc:sldMasterMk cId="3247291765" sldId="2147483677"/>
            <ac:spMk id="6" creationId="{D054C9F4-06DE-4D63-97FD-AE607B63765C}"/>
          </ac:spMkLst>
        </pc:spChg>
        <pc:sldLayoutChg chg="modSp del mod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2220939500" sldId="2147483678"/>
          </pc:sldLayoutMkLst>
          <pc:spChg chg="mod">
            <ac:chgData name="Peter Claus Lamprecht" userId="0a98bc8e-dd13-4771-a035-1cf2e205554c" providerId="ADAL" clId="{9C04024B-BB2B-4514-9AAC-68E60EDF4FC9}" dt="2024-09-18T09:10:52.145" v="73" actId="790"/>
            <ac:spMkLst>
              <pc:docMk/>
              <pc:sldMasterMk cId="3247291765" sldId="2147483677"/>
              <pc:sldLayoutMk cId="2220939500" sldId="2147483678"/>
              <ac:spMk id="2" creationId="{4F8A078B-C96C-4800-BD72-0ADDE3770A78}"/>
            </ac:spMkLst>
          </pc:spChg>
          <pc:spChg chg="mod">
            <ac:chgData name="Peter Claus Lamprecht" userId="0a98bc8e-dd13-4771-a035-1cf2e205554c" providerId="ADAL" clId="{9C04024B-BB2B-4514-9AAC-68E60EDF4FC9}" dt="2024-09-18T09:10:52.148" v="74" actId="790"/>
            <ac:spMkLst>
              <pc:docMk/>
              <pc:sldMasterMk cId="3247291765" sldId="2147483677"/>
              <pc:sldLayoutMk cId="2220939500" sldId="2147483678"/>
              <ac:spMk id="3" creationId="{DF62CF18-E83E-4D10-BD9F-A1C7E453F1A6}"/>
            </ac:spMkLst>
          </pc:spChg>
        </pc:sldLayoutChg>
        <pc:sldLayoutChg chg="modSp del mod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3242401902" sldId="2147483679"/>
          </pc:sldLayoutMkLst>
          <pc:spChg chg="mod">
            <ac:chgData name="Peter Claus Lamprecht" userId="0a98bc8e-dd13-4771-a035-1cf2e205554c" providerId="ADAL" clId="{9C04024B-BB2B-4514-9AAC-68E60EDF4FC9}" dt="2024-09-18T09:10:52.152" v="75" actId="790"/>
            <ac:spMkLst>
              <pc:docMk/>
              <pc:sldMasterMk cId="3247291765" sldId="2147483677"/>
              <pc:sldLayoutMk cId="3242401902" sldId="2147483679"/>
              <ac:spMk id="2" creationId="{42ED709B-686C-4216-A690-937707F1BBCF}"/>
            </ac:spMkLst>
          </pc:spChg>
          <pc:spChg chg="mod">
            <ac:chgData name="Peter Claus Lamprecht" userId="0a98bc8e-dd13-4771-a035-1cf2e205554c" providerId="ADAL" clId="{9C04024B-BB2B-4514-9AAC-68E60EDF4FC9}" dt="2024-09-18T09:10:52.157" v="76" actId="790"/>
            <ac:spMkLst>
              <pc:docMk/>
              <pc:sldMasterMk cId="3247291765" sldId="2147483677"/>
              <pc:sldLayoutMk cId="3242401902" sldId="2147483679"/>
              <ac:spMk id="3" creationId="{E08CC370-D5B6-442F-A731-E527101AA6F4}"/>
            </ac:spMkLst>
          </pc:spChg>
        </pc:sldLayoutChg>
        <pc:sldLayoutChg chg="modSp del mod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981060466" sldId="2147483680"/>
          </pc:sldLayoutMkLst>
          <pc:spChg chg="mod">
            <ac:chgData name="Peter Claus Lamprecht" userId="0a98bc8e-dd13-4771-a035-1cf2e205554c" providerId="ADAL" clId="{9C04024B-BB2B-4514-9AAC-68E60EDF4FC9}" dt="2024-09-18T09:10:52.162" v="77" actId="790"/>
            <ac:spMkLst>
              <pc:docMk/>
              <pc:sldMasterMk cId="3247291765" sldId="2147483677"/>
              <pc:sldLayoutMk cId="981060466" sldId="2147483680"/>
              <ac:spMk id="2" creationId="{2B17BA72-6ABB-4069-961E-0801340CA8D0}"/>
            </ac:spMkLst>
          </pc:spChg>
          <pc:spChg chg="mod">
            <ac:chgData name="Peter Claus Lamprecht" userId="0a98bc8e-dd13-4771-a035-1cf2e205554c" providerId="ADAL" clId="{9C04024B-BB2B-4514-9AAC-68E60EDF4FC9}" dt="2024-09-18T09:10:52.167" v="78" actId="790"/>
            <ac:spMkLst>
              <pc:docMk/>
              <pc:sldMasterMk cId="3247291765" sldId="2147483677"/>
              <pc:sldLayoutMk cId="981060466" sldId="2147483680"/>
              <ac:spMk id="3" creationId="{6B7EE234-B215-4390-96E8-51B0C11B1B0E}"/>
            </ac:spMkLst>
          </pc:spChg>
        </pc:sldLayoutChg>
        <pc:sldLayoutChg chg="modSp del mod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629854230" sldId="2147483681"/>
          </pc:sldLayoutMkLst>
          <pc:spChg chg="mod">
            <ac:chgData name="Peter Claus Lamprecht" userId="0a98bc8e-dd13-4771-a035-1cf2e205554c" providerId="ADAL" clId="{9C04024B-BB2B-4514-9AAC-68E60EDF4FC9}" dt="2024-09-18T09:10:52.170" v="79" actId="790"/>
            <ac:spMkLst>
              <pc:docMk/>
              <pc:sldMasterMk cId="3247291765" sldId="2147483677"/>
              <pc:sldLayoutMk cId="629854230" sldId="2147483681"/>
              <ac:spMk id="2" creationId="{2E3E64BD-D5D4-47CA-AB44-CA6B768E2DC2}"/>
            </ac:spMkLst>
          </pc:spChg>
        </pc:sldLayoutChg>
        <pc:sldLayoutChg chg="del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882375047" sldId="2147483682"/>
          </pc:sldLayoutMkLst>
        </pc:sldLayoutChg>
        <pc:sldLayoutChg chg="del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1547936966" sldId="2147483683"/>
          </pc:sldLayoutMkLst>
        </pc:sldLayoutChg>
        <pc:sldLayoutChg chg="del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2971772335" sldId="2147483684"/>
          </pc:sldLayoutMkLst>
        </pc:sldLayoutChg>
        <pc:sldLayoutChg chg="modSp del mod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2243177819" sldId="2147483685"/>
          </pc:sldLayoutMkLst>
          <pc:spChg chg="mod">
            <ac:chgData name="Peter Claus Lamprecht" userId="0a98bc8e-dd13-4771-a035-1cf2e205554c" providerId="ADAL" clId="{9C04024B-BB2B-4514-9AAC-68E60EDF4FC9}" dt="2024-09-18T09:10:52.175" v="80" actId="790"/>
            <ac:spMkLst>
              <pc:docMk/>
              <pc:sldMasterMk cId="3247291765" sldId="2147483677"/>
              <pc:sldLayoutMk cId="2243177819" sldId="2147483685"/>
              <ac:spMk id="5" creationId="{5977EB13-B259-4F1E-8EFE-C026336F757E}"/>
            </ac:spMkLst>
          </pc:spChg>
        </pc:sldLayoutChg>
        <pc:sldLayoutChg chg="modSp del mod">
          <pc:chgData name="Peter Claus Lamprecht" userId="0a98bc8e-dd13-4771-a035-1cf2e205554c" providerId="ADAL" clId="{9C04024B-BB2B-4514-9AAC-68E60EDF4FC9}" dt="2024-09-21T18:02:06.683" v="576" actId="700"/>
          <pc:sldLayoutMkLst>
            <pc:docMk/>
            <pc:sldMasterMk cId="3247291765" sldId="2147483677"/>
            <pc:sldLayoutMk cId="1875754479" sldId="2147483686"/>
          </pc:sldLayoutMkLst>
          <pc:spChg chg="mod">
            <ac:chgData name="Peter Claus Lamprecht" userId="0a98bc8e-dd13-4771-a035-1cf2e205554c" providerId="ADAL" clId="{9C04024B-BB2B-4514-9AAC-68E60EDF4FC9}" dt="2024-09-18T09:10:52.180" v="81" actId="790"/>
            <ac:spMkLst>
              <pc:docMk/>
              <pc:sldMasterMk cId="3247291765" sldId="2147483677"/>
              <pc:sldLayoutMk cId="1875754479" sldId="2147483686"/>
              <ac:spMk id="5" creationId="{5977EB13-B259-4F1E-8EFE-C026336F757E}"/>
            </ac:spMkLst>
          </pc:spChg>
          <pc:spChg chg="mod">
            <ac:chgData name="Peter Claus Lamprecht" userId="0a98bc8e-dd13-4771-a035-1cf2e205554c" providerId="ADAL" clId="{9C04024B-BB2B-4514-9AAC-68E60EDF4FC9}" dt="2024-09-18T09:10:52.185" v="82" actId="790"/>
            <ac:spMkLst>
              <pc:docMk/>
              <pc:sldMasterMk cId="3247291765" sldId="2147483677"/>
              <pc:sldLayoutMk cId="1875754479" sldId="2147483686"/>
              <ac:spMk id="7" creationId="{5EE41F90-4587-4FD5-B0F2-E9F2B825D29C}"/>
            </ac:spMkLst>
          </pc:spChg>
          <pc:spChg chg="mod">
            <ac:chgData name="Peter Claus Lamprecht" userId="0a98bc8e-dd13-4771-a035-1cf2e205554c" providerId="ADAL" clId="{9C04024B-BB2B-4514-9AAC-68E60EDF4FC9}" dt="2024-09-18T09:10:52.187" v="83" actId="790"/>
            <ac:spMkLst>
              <pc:docMk/>
              <pc:sldMasterMk cId="3247291765" sldId="2147483677"/>
              <pc:sldLayoutMk cId="1875754479" sldId="2147483686"/>
              <ac:spMk id="9" creationId="{A5250BEE-F0EB-4C9E-8C71-C007EB4F30A7}"/>
            </ac:spMkLst>
          </pc:spChg>
          <pc:spChg chg="mod">
            <ac:chgData name="Peter Claus Lamprecht" userId="0a98bc8e-dd13-4771-a035-1cf2e205554c" providerId="ADAL" clId="{9C04024B-BB2B-4514-9AAC-68E60EDF4FC9}" dt="2024-09-18T09:10:52.188" v="84" actId="790"/>
            <ac:spMkLst>
              <pc:docMk/>
              <pc:sldMasterMk cId="3247291765" sldId="2147483677"/>
              <pc:sldLayoutMk cId="1875754479" sldId="2147483686"/>
              <ac:spMk id="10" creationId="{DD4C2E9E-8DC1-4700-935A-2AC910405161}"/>
            </ac:spMkLst>
          </pc:spChg>
          <pc:spChg chg="mod">
            <ac:chgData name="Peter Claus Lamprecht" userId="0a98bc8e-dd13-4771-a035-1cf2e205554c" providerId="ADAL" clId="{9C04024B-BB2B-4514-9AAC-68E60EDF4FC9}" dt="2024-09-18T09:10:52.192" v="85" actId="790"/>
            <ac:spMkLst>
              <pc:docMk/>
              <pc:sldMasterMk cId="3247291765" sldId="2147483677"/>
              <pc:sldLayoutMk cId="1875754479" sldId="2147483686"/>
              <ac:spMk id="11" creationId="{AEFA1131-9F02-4A0D-9107-8E0E4724DF64}"/>
            </ac:spMkLst>
          </pc:spChg>
          <pc:spChg chg="mod">
            <ac:chgData name="Peter Claus Lamprecht" userId="0a98bc8e-dd13-4771-a035-1cf2e205554c" providerId="ADAL" clId="{9C04024B-BB2B-4514-9AAC-68E60EDF4FC9}" dt="2024-09-18T09:10:52.193" v="86" actId="790"/>
            <ac:spMkLst>
              <pc:docMk/>
              <pc:sldMasterMk cId="3247291765" sldId="2147483677"/>
              <pc:sldLayoutMk cId="1875754479" sldId="2147483686"/>
              <ac:spMk id="12" creationId="{8EB2D5BA-D8E1-4BE7-AFA0-46E7A1D06108}"/>
            </ac:spMkLst>
          </pc:spChg>
          <pc:spChg chg="mod">
            <ac:chgData name="Peter Claus Lamprecht" userId="0a98bc8e-dd13-4771-a035-1cf2e205554c" providerId="ADAL" clId="{9C04024B-BB2B-4514-9AAC-68E60EDF4FC9}" dt="2024-09-18T09:10:52.197" v="87" actId="790"/>
            <ac:spMkLst>
              <pc:docMk/>
              <pc:sldMasterMk cId="3247291765" sldId="2147483677"/>
              <pc:sldLayoutMk cId="1875754479" sldId="2147483686"/>
              <ac:spMk id="13" creationId="{6FD7D7F8-35FF-4D0E-8091-A6524E50810A}"/>
            </ac:spMkLst>
          </pc:spChg>
          <pc:spChg chg="mod">
            <ac:chgData name="Peter Claus Lamprecht" userId="0a98bc8e-dd13-4771-a035-1cf2e205554c" providerId="ADAL" clId="{9C04024B-BB2B-4514-9AAC-68E60EDF4FC9}" dt="2024-09-18T09:10:52.199" v="88" actId="790"/>
            <ac:spMkLst>
              <pc:docMk/>
              <pc:sldMasterMk cId="3247291765" sldId="2147483677"/>
              <pc:sldLayoutMk cId="1875754479" sldId="2147483686"/>
              <ac:spMk id="14" creationId="{626F8EA9-0F62-4949-AFA6-70AEC87C6291}"/>
            </ac:spMkLst>
          </pc:spChg>
          <pc:spChg chg="mod">
            <ac:chgData name="Peter Claus Lamprecht" userId="0a98bc8e-dd13-4771-a035-1cf2e205554c" providerId="ADAL" clId="{9C04024B-BB2B-4514-9AAC-68E60EDF4FC9}" dt="2024-09-18T09:10:52.200" v="89" actId="790"/>
            <ac:spMkLst>
              <pc:docMk/>
              <pc:sldMasterMk cId="3247291765" sldId="2147483677"/>
              <pc:sldLayoutMk cId="1875754479" sldId="2147483686"/>
              <ac:spMk id="15" creationId="{52AB9799-DF97-458B-9486-979D5E5F2478}"/>
            </ac:spMkLst>
          </pc:spChg>
          <pc:spChg chg="mod">
            <ac:chgData name="Peter Claus Lamprecht" userId="0a98bc8e-dd13-4771-a035-1cf2e205554c" providerId="ADAL" clId="{9C04024B-BB2B-4514-9AAC-68E60EDF4FC9}" dt="2024-09-18T09:10:52.202" v="90" actId="790"/>
            <ac:spMkLst>
              <pc:docMk/>
              <pc:sldMasterMk cId="3247291765" sldId="2147483677"/>
              <pc:sldLayoutMk cId="1875754479" sldId="2147483686"/>
              <ac:spMk id="16" creationId="{F7175708-35AE-4DB1-A7A8-1A02E3A5F387}"/>
            </ac:spMkLst>
          </pc:spChg>
          <pc:spChg chg="mod">
            <ac:chgData name="Peter Claus Lamprecht" userId="0a98bc8e-dd13-4771-a035-1cf2e205554c" providerId="ADAL" clId="{9C04024B-BB2B-4514-9AAC-68E60EDF4FC9}" dt="2024-09-18T09:10:52.203" v="91" actId="790"/>
            <ac:spMkLst>
              <pc:docMk/>
              <pc:sldMasterMk cId="3247291765" sldId="2147483677"/>
              <pc:sldLayoutMk cId="1875754479" sldId="2147483686"/>
              <ac:spMk id="17" creationId="{B4D636B5-8A11-4F96-89C7-275AC90216F4}"/>
            </ac:spMkLst>
          </pc:spChg>
          <pc:spChg chg="mod">
            <ac:chgData name="Peter Claus Lamprecht" userId="0a98bc8e-dd13-4771-a035-1cf2e205554c" providerId="ADAL" clId="{9C04024B-BB2B-4514-9AAC-68E60EDF4FC9}" dt="2024-09-18T09:10:52.205" v="92" actId="790"/>
            <ac:spMkLst>
              <pc:docMk/>
              <pc:sldMasterMk cId="3247291765" sldId="2147483677"/>
              <pc:sldLayoutMk cId="1875754479" sldId="2147483686"/>
              <ac:spMk id="18" creationId="{6755ABDE-557A-4206-AC23-EED920C3FE47}"/>
            </ac:spMkLst>
          </pc:spChg>
          <pc:spChg chg="mod">
            <ac:chgData name="Peter Claus Lamprecht" userId="0a98bc8e-dd13-4771-a035-1cf2e205554c" providerId="ADAL" clId="{9C04024B-BB2B-4514-9AAC-68E60EDF4FC9}" dt="2024-09-18T09:10:52.207" v="93" actId="790"/>
            <ac:spMkLst>
              <pc:docMk/>
              <pc:sldMasterMk cId="3247291765" sldId="2147483677"/>
              <pc:sldLayoutMk cId="1875754479" sldId="2147483686"/>
              <ac:spMk id="19" creationId="{1A9C8996-E2B5-4CC2-90B8-CB7AB5F00019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2EDF570-48EE-49C0-B6A7-6A112BE52E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B9D03C-ED9E-46E9-9F8C-483DDEC97F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C5FB5-481E-4CA8-9865-FFD6FC1F9BBB}" type="datetimeFigureOut">
              <a:rPr lang="de-DE" smtClean="0"/>
              <a:t>21.09.2024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FD0F07-7365-437D-BBD6-1140B9E1440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Microsoft Virtual Assistant Week, Closing-Speech: Exzellent präsentieren mit Powerpoint und Microsoft Teams - Peter Claus Lamprecht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B0565A5-519D-4A47-AF7B-2AF4858EF1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41A7F-8E6C-4EC9-BD60-EA8E249388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84946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9139852" cy="514116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0" y="5215816"/>
            <a:ext cx="9144000" cy="1203672"/>
          </a:xfrm>
          <a:prstGeom prst="rect">
            <a:avLst/>
          </a:prstGeom>
        </p:spPr>
        <p:txBody>
          <a:bodyPr vert="horz" lIns="180000" tIns="45720" rIns="18000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7924"/>
            <a:ext cx="8294914" cy="344090"/>
          </a:xfrm>
          <a:prstGeom prst="rect">
            <a:avLst/>
          </a:prstGeom>
        </p:spPr>
        <p:txBody>
          <a:bodyPr vert="horz" lIns="18000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r>
              <a:rPr lang="en-US"/>
              <a:t>Microsoft Virtual Assistant Week, Closing-Speech: Exzellent präsentieren mit Powerpoint und Microsoft Teams - Peter Claus Lamprecht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457924"/>
            <a:ext cx="3962400" cy="344090"/>
          </a:xfrm>
          <a:prstGeom prst="rect">
            <a:avLst/>
          </a:prstGeom>
        </p:spPr>
        <p:txBody>
          <a:bodyPr vert="horz" lIns="91440" tIns="45720" rIns="18000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4886A849-E86E-4340-86F8-8397DA52726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366353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Preparing Presentations Properly | Peter Claus Lamprecht | praesentare.com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A849-E86E-4340-86F8-8397DA527262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0800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A849-E86E-4340-86F8-8397DA527262}" type="slidenum">
              <a:rPr lang="de-DE" smtClean="0"/>
              <a:t>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F46BE4-76A2-4F53-8300-71C01E9F5B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Microsoft Virtual Assistant Week, Closing-Speech: Exzellent präsentieren mit Powerpoint und Microsoft Teams - Peter Claus Lamprecht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9578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A849-E86E-4340-86F8-8397DA527262}" type="slidenum">
              <a:rPr lang="de-DE" smtClean="0"/>
              <a:t>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F46BE4-76A2-4F53-8300-71C01E9F5B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Microsoft Virtual Assistant Week, Closing-Speech: Exzellent präsentieren mit Powerpoint und Microsoft Teams - Peter Claus Lamprecht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0623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A849-E86E-4340-86F8-8397DA52726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758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D096E-032E-1DCF-CCC8-91723BFBF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E0E69BF-E7E9-8B6A-AB38-5C83DD2D9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86E49F1-F6EC-57EB-A793-E3F2857DC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DA69B0-4F3A-4875-EE06-84C25F6A6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A849-E86E-4340-86F8-8397DA52726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1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11C67-475B-9548-1BB9-508094A54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B1B9842-42DF-4FF8-F465-2B6ECB27C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C7A1FC2-F2E0-4B5C-77F5-5A0EDEB90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8A58AE9-C960-4BB4-82D9-F7FE74F94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A849-E86E-4340-86F8-8397DA52726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6005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6A849-E86E-4340-86F8-8397DA52726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5015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6A849-E86E-4340-86F8-8397DA527262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524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6A849-E86E-4340-86F8-8397DA527262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10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6A849-E86E-4340-86F8-8397DA527262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150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BB7BA-BEAF-423F-8A06-CF375269D15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736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BB7BA-BEAF-423F-8A06-CF375269D15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682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BB7BA-BEAF-423F-8A06-CF375269D15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165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BB7BA-BEAF-423F-8A06-CF375269D15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217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BB7BA-BEAF-423F-8A06-CF375269D15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963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BB7BA-BEAF-423F-8A06-CF375269D15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521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9139238" cy="51419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BB7BA-BEAF-423F-8A06-CF375269D15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2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A078B-C96C-4800-BD72-0ADDE3770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62CF18-E83E-4D10-BD9F-A1C7E453F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7851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ED709B-686C-4216-A690-937707F1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8CC370-D5B6-442F-A731-E527101AA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39109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7BA72-6ABB-4069-961E-0801340C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7EE234-B215-4390-96E8-51B0C11B1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4009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3E64BD-D5D4-47CA-AB44-CA6B768E2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639833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51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S leer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74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938C560E-38ED-28A4-71FF-7D4E2F40FC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799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esent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34E3DF7-64D9-4D97-9CB2-8BC900D938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1" r="201"/>
          <a:stretch/>
        </p:blipFill>
        <p:spPr>
          <a:xfrm>
            <a:off x="-24000" y="0"/>
            <a:ext cx="12240000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977EB13-B259-4F1E-8EFE-C026336F757E}"/>
              </a:ext>
            </a:extLst>
          </p:cNvPr>
          <p:cNvSpPr/>
          <p:nvPr userDrawn="1"/>
        </p:nvSpPr>
        <p:spPr>
          <a:xfrm>
            <a:off x="-24000" y="0"/>
            <a:ext cx="12240000" cy="6858000"/>
          </a:xfrm>
          <a:prstGeom prst="rect">
            <a:avLst/>
          </a:prstGeom>
          <a:gradFill>
            <a:gsLst>
              <a:gs pos="0">
                <a:srgbClr val="000000">
                  <a:alpha val="80000"/>
                </a:srgbClr>
              </a:gs>
              <a:gs pos="50000">
                <a:srgbClr val="000000">
                  <a:alpha val="95000"/>
                </a:srgbClr>
              </a:gs>
              <a:gs pos="100000">
                <a:srgbClr val="000000">
                  <a:lumMod val="100000"/>
                  <a:alpha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7158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esentar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34E3DF7-64D9-4D97-9CB2-8BC900D938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1" r="201"/>
          <a:stretch/>
        </p:blipFill>
        <p:spPr>
          <a:xfrm>
            <a:off x="-24000" y="0"/>
            <a:ext cx="12240000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977EB13-B259-4F1E-8EFE-C026336F757E}"/>
              </a:ext>
            </a:extLst>
          </p:cNvPr>
          <p:cNvSpPr/>
          <p:nvPr userDrawn="1"/>
        </p:nvSpPr>
        <p:spPr>
          <a:xfrm>
            <a:off x="-24000" y="0"/>
            <a:ext cx="12240000" cy="6858000"/>
          </a:xfrm>
          <a:prstGeom prst="rect">
            <a:avLst/>
          </a:prstGeom>
          <a:gradFill>
            <a:gsLst>
              <a:gs pos="0">
                <a:srgbClr val="000000">
                  <a:alpha val="80000"/>
                </a:srgbClr>
              </a:gs>
              <a:gs pos="50000">
                <a:srgbClr val="000000">
                  <a:alpha val="95000"/>
                </a:srgbClr>
              </a:gs>
              <a:gs pos="100000">
                <a:srgbClr val="000000">
                  <a:lumMod val="100000"/>
                  <a:alpha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0232E4B-2769-453B-AD3B-C2ADFCA1EBD8}"/>
              </a:ext>
            </a:extLst>
          </p:cNvPr>
          <p:cNvGrpSpPr/>
          <p:nvPr userDrawn="1"/>
        </p:nvGrpSpPr>
        <p:grpSpPr>
          <a:xfrm>
            <a:off x="9199400" y="5949320"/>
            <a:ext cx="2127600" cy="360000"/>
            <a:chOff x="9441008" y="5949320"/>
            <a:chExt cx="2127600" cy="360000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5EE41F90-4587-4FD5-B0F2-E9F2B825D29C}"/>
                </a:ext>
              </a:extLst>
            </p:cNvPr>
            <p:cNvSpPr/>
            <p:nvPr/>
          </p:nvSpPr>
          <p:spPr>
            <a:xfrm>
              <a:off x="9441008" y="5949320"/>
              <a:ext cx="2127600" cy="360000"/>
            </a:xfrm>
            <a:prstGeom prst="rect">
              <a:avLst/>
            </a:prstGeom>
            <a:solidFill>
              <a:srgbClr val="000000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D886B6CB-5ADD-4291-8997-77DAF14CD95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12342" y="6021321"/>
              <a:ext cx="1984932" cy="216000"/>
              <a:chOff x="8112124" y="554716"/>
              <a:chExt cx="3574259" cy="388961"/>
            </a:xfrm>
          </p:grpSpPr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A5250BEE-F0EB-4C9E-8C71-C007EB4F3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5365" y="559735"/>
                <a:ext cx="271018" cy="378923"/>
              </a:xfrm>
              <a:custGeom>
                <a:avLst/>
                <a:gdLst>
                  <a:gd name="T0" fmla="*/ 8 w 324"/>
                  <a:gd name="T1" fmla="*/ 0 h 453"/>
                  <a:gd name="T2" fmla="*/ 316 w 324"/>
                  <a:gd name="T3" fmla="*/ 0 h 453"/>
                  <a:gd name="T4" fmla="*/ 320 w 324"/>
                  <a:gd name="T5" fmla="*/ 0 h 453"/>
                  <a:gd name="T6" fmla="*/ 322 w 324"/>
                  <a:gd name="T7" fmla="*/ 2 h 453"/>
                  <a:gd name="T8" fmla="*/ 324 w 324"/>
                  <a:gd name="T9" fmla="*/ 6 h 453"/>
                  <a:gd name="T10" fmla="*/ 324 w 324"/>
                  <a:gd name="T11" fmla="*/ 10 h 453"/>
                  <a:gd name="T12" fmla="*/ 302 w 324"/>
                  <a:gd name="T13" fmla="*/ 84 h 453"/>
                  <a:gd name="T14" fmla="*/ 300 w 324"/>
                  <a:gd name="T15" fmla="*/ 88 h 453"/>
                  <a:gd name="T16" fmla="*/ 298 w 324"/>
                  <a:gd name="T17" fmla="*/ 90 h 453"/>
                  <a:gd name="T18" fmla="*/ 294 w 324"/>
                  <a:gd name="T19" fmla="*/ 90 h 453"/>
                  <a:gd name="T20" fmla="*/ 104 w 324"/>
                  <a:gd name="T21" fmla="*/ 90 h 453"/>
                  <a:gd name="T22" fmla="*/ 104 w 324"/>
                  <a:gd name="T23" fmla="*/ 174 h 453"/>
                  <a:gd name="T24" fmla="*/ 261 w 324"/>
                  <a:gd name="T25" fmla="*/ 174 h 453"/>
                  <a:gd name="T26" fmla="*/ 265 w 324"/>
                  <a:gd name="T27" fmla="*/ 176 h 453"/>
                  <a:gd name="T28" fmla="*/ 267 w 324"/>
                  <a:gd name="T29" fmla="*/ 178 h 453"/>
                  <a:gd name="T30" fmla="*/ 269 w 324"/>
                  <a:gd name="T31" fmla="*/ 184 h 453"/>
                  <a:gd name="T32" fmla="*/ 269 w 324"/>
                  <a:gd name="T33" fmla="*/ 257 h 453"/>
                  <a:gd name="T34" fmla="*/ 267 w 324"/>
                  <a:gd name="T35" fmla="*/ 261 h 453"/>
                  <a:gd name="T36" fmla="*/ 265 w 324"/>
                  <a:gd name="T37" fmla="*/ 265 h 453"/>
                  <a:gd name="T38" fmla="*/ 261 w 324"/>
                  <a:gd name="T39" fmla="*/ 265 h 453"/>
                  <a:gd name="T40" fmla="*/ 104 w 324"/>
                  <a:gd name="T41" fmla="*/ 265 h 453"/>
                  <a:gd name="T42" fmla="*/ 104 w 324"/>
                  <a:gd name="T43" fmla="*/ 363 h 453"/>
                  <a:gd name="T44" fmla="*/ 312 w 324"/>
                  <a:gd name="T45" fmla="*/ 363 h 453"/>
                  <a:gd name="T46" fmla="*/ 318 w 324"/>
                  <a:gd name="T47" fmla="*/ 365 h 453"/>
                  <a:gd name="T48" fmla="*/ 320 w 324"/>
                  <a:gd name="T49" fmla="*/ 367 h 453"/>
                  <a:gd name="T50" fmla="*/ 322 w 324"/>
                  <a:gd name="T51" fmla="*/ 371 h 453"/>
                  <a:gd name="T52" fmla="*/ 322 w 324"/>
                  <a:gd name="T53" fmla="*/ 445 h 453"/>
                  <a:gd name="T54" fmla="*/ 320 w 324"/>
                  <a:gd name="T55" fmla="*/ 449 h 453"/>
                  <a:gd name="T56" fmla="*/ 318 w 324"/>
                  <a:gd name="T57" fmla="*/ 451 h 453"/>
                  <a:gd name="T58" fmla="*/ 312 w 324"/>
                  <a:gd name="T59" fmla="*/ 453 h 453"/>
                  <a:gd name="T60" fmla="*/ 8 w 324"/>
                  <a:gd name="T61" fmla="*/ 453 h 453"/>
                  <a:gd name="T62" fmla="*/ 4 w 324"/>
                  <a:gd name="T63" fmla="*/ 451 h 453"/>
                  <a:gd name="T64" fmla="*/ 2 w 324"/>
                  <a:gd name="T65" fmla="*/ 449 h 453"/>
                  <a:gd name="T66" fmla="*/ 0 w 324"/>
                  <a:gd name="T67" fmla="*/ 445 h 453"/>
                  <a:gd name="T68" fmla="*/ 0 w 324"/>
                  <a:gd name="T69" fmla="*/ 8 h 453"/>
                  <a:gd name="T70" fmla="*/ 2 w 324"/>
                  <a:gd name="T71" fmla="*/ 4 h 453"/>
                  <a:gd name="T72" fmla="*/ 4 w 324"/>
                  <a:gd name="T73" fmla="*/ 2 h 453"/>
                  <a:gd name="T74" fmla="*/ 8 w 324"/>
                  <a:gd name="T75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4" h="453">
                    <a:moveTo>
                      <a:pt x="8" y="0"/>
                    </a:moveTo>
                    <a:lnTo>
                      <a:pt x="316" y="0"/>
                    </a:lnTo>
                    <a:lnTo>
                      <a:pt x="320" y="0"/>
                    </a:lnTo>
                    <a:lnTo>
                      <a:pt x="322" y="2"/>
                    </a:lnTo>
                    <a:lnTo>
                      <a:pt x="324" y="6"/>
                    </a:lnTo>
                    <a:lnTo>
                      <a:pt x="324" y="10"/>
                    </a:lnTo>
                    <a:lnTo>
                      <a:pt x="302" y="84"/>
                    </a:lnTo>
                    <a:lnTo>
                      <a:pt x="300" y="88"/>
                    </a:lnTo>
                    <a:lnTo>
                      <a:pt x="298" y="90"/>
                    </a:lnTo>
                    <a:lnTo>
                      <a:pt x="294" y="90"/>
                    </a:lnTo>
                    <a:lnTo>
                      <a:pt x="104" y="90"/>
                    </a:lnTo>
                    <a:lnTo>
                      <a:pt x="104" y="174"/>
                    </a:lnTo>
                    <a:lnTo>
                      <a:pt x="261" y="174"/>
                    </a:lnTo>
                    <a:lnTo>
                      <a:pt x="265" y="176"/>
                    </a:lnTo>
                    <a:lnTo>
                      <a:pt x="267" y="178"/>
                    </a:lnTo>
                    <a:lnTo>
                      <a:pt x="269" y="184"/>
                    </a:lnTo>
                    <a:lnTo>
                      <a:pt x="269" y="257"/>
                    </a:lnTo>
                    <a:lnTo>
                      <a:pt x="267" y="261"/>
                    </a:lnTo>
                    <a:lnTo>
                      <a:pt x="265" y="265"/>
                    </a:lnTo>
                    <a:lnTo>
                      <a:pt x="261" y="265"/>
                    </a:lnTo>
                    <a:lnTo>
                      <a:pt x="104" y="265"/>
                    </a:lnTo>
                    <a:lnTo>
                      <a:pt x="104" y="363"/>
                    </a:lnTo>
                    <a:lnTo>
                      <a:pt x="312" y="363"/>
                    </a:lnTo>
                    <a:lnTo>
                      <a:pt x="318" y="365"/>
                    </a:lnTo>
                    <a:lnTo>
                      <a:pt x="320" y="367"/>
                    </a:lnTo>
                    <a:lnTo>
                      <a:pt x="322" y="371"/>
                    </a:lnTo>
                    <a:lnTo>
                      <a:pt x="322" y="445"/>
                    </a:lnTo>
                    <a:lnTo>
                      <a:pt x="320" y="449"/>
                    </a:lnTo>
                    <a:lnTo>
                      <a:pt x="318" y="451"/>
                    </a:lnTo>
                    <a:lnTo>
                      <a:pt x="312" y="453"/>
                    </a:lnTo>
                    <a:lnTo>
                      <a:pt x="8" y="453"/>
                    </a:lnTo>
                    <a:lnTo>
                      <a:pt x="4" y="451"/>
                    </a:lnTo>
                    <a:lnTo>
                      <a:pt x="2" y="449"/>
                    </a:lnTo>
                    <a:lnTo>
                      <a:pt x="0" y="445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DD4C2E9E-8DC1-4700-935A-2AC9104051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2124" y="555445"/>
                <a:ext cx="288583" cy="383212"/>
              </a:xfrm>
              <a:custGeom>
                <a:avLst/>
                <a:gdLst>
                  <a:gd name="T0" fmla="*/ 106 w 345"/>
                  <a:gd name="T1" fmla="*/ 92 h 461"/>
                  <a:gd name="T2" fmla="*/ 106 w 345"/>
                  <a:gd name="T3" fmla="*/ 222 h 461"/>
                  <a:gd name="T4" fmla="*/ 159 w 345"/>
                  <a:gd name="T5" fmla="*/ 222 h 461"/>
                  <a:gd name="T6" fmla="*/ 186 w 345"/>
                  <a:gd name="T7" fmla="*/ 220 h 461"/>
                  <a:gd name="T8" fmla="*/ 210 w 345"/>
                  <a:gd name="T9" fmla="*/ 210 h 461"/>
                  <a:gd name="T10" fmla="*/ 225 w 345"/>
                  <a:gd name="T11" fmla="*/ 196 h 461"/>
                  <a:gd name="T12" fmla="*/ 235 w 345"/>
                  <a:gd name="T13" fmla="*/ 176 h 461"/>
                  <a:gd name="T14" fmla="*/ 239 w 345"/>
                  <a:gd name="T15" fmla="*/ 153 h 461"/>
                  <a:gd name="T16" fmla="*/ 235 w 345"/>
                  <a:gd name="T17" fmla="*/ 127 h 461"/>
                  <a:gd name="T18" fmla="*/ 223 w 345"/>
                  <a:gd name="T19" fmla="*/ 108 h 461"/>
                  <a:gd name="T20" fmla="*/ 206 w 345"/>
                  <a:gd name="T21" fmla="*/ 96 h 461"/>
                  <a:gd name="T22" fmla="*/ 180 w 345"/>
                  <a:gd name="T23" fmla="*/ 92 h 461"/>
                  <a:gd name="T24" fmla="*/ 106 w 345"/>
                  <a:gd name="T25" fmla="*/ 92 h 461"/>
                  <a:gd name="T26" fmla="*/ 10 w 345"/>
                  <a:gd name="T27" fmla="*/ 0 h 461"/>
                  <a:gd name="T28" fmla="*/ 180 w 345"/>
                  <a:gd name="T29" fmla="*/ 0 h 461"/>
                  <a:gd name="T30" fmla="*/ 223 w 345"/>
                  <a:gd name="T31" fmla="*/ 2 h 461"/>
                  <a:gd name="T32" fmla="*/ 259 w 345"/>
                  <a:gd name="T33" fmla="*/ 14 h 461"/>
                  <a:gd name="T34" fmla="*/ 290 w 345"/>
                  <a:gd name="T35" fmla="*/ 29 h 461"/>
                  <a:gd name="T36" fmla="*/ 313 w 345"/>
                  <a:gd name="T37" fmla="*/ 53 h 461"/>
                  <a:gd name="T38" fmla="*/ 331 w 345"/>
                  <a:gd name="T39" fmla="*/ 80 h 461"/>
                  <a:gd name="T40" fmla="*/ 341 w 345"/>
                  <a:gd name="T41" fmla="*/ 114 h 461"/>
                  <a:gd name="T42" fmla="*/ 345 w 345"/>
                  <a:gd name="T43" fmla="*/ 153 h 461"/>
                  <a:gd name="T44" fmla="*/ 341 w 345"/>
                  <a:gd name="T45" fmla="*/ 194 h 461"/>
                  <a:gd name="T46" fmla="*/ 329 w 345"/>
                  <a:gd name="T47" fmla="*/ 229 h 461"/>
                  <a:gd name="T48" fmla="*/ 310 w 345"/>
                  <a:gd name="T49" fmla="*/ 259 h 461"/>
                  <a:gd name="T50" fmla="*/ 282 w 345"/>
                  <a:gd name="T51" fmla="*/ 282 h 461"/>
                  <a:gd name="T52" fmla="*/ 247 w 345"/>
                  <a:gd name="T53" fmla="*/ 300 h 461"/>
                  <a:gd name="T54" fmla="*/ 206 w 345"/>
                  <a:gd name="T55" fmla="*/ 310 h 461"/>
                  <a:gd name="T56" fmla="*/ 159 w 345"/>
                  <a:gd name="T57" fmla="*/ 314 h 461"/>
                  <a:gd name="T58" fmla="*/ 106 w 345"/>
                  <a:gd name="T59" fmla="*/ 314 h 461"/>
                  <a:gd name="T60" fmla="*/ 106 w 345"/>
                  <a:gd name="T61" fmla="*/ 455 h 461"/>
                  <a:gd name="T62" fmla="*/ 104 w 345"/>
                  <a:gd name="T63" fmla="*/ 459 h 461"/>
                  <a:gd name="T64" fmla="*/ 102 w 345"/>
                  <a:gd name="T65" fmla="*/ 461 h 461"/>
                  <a:gd name="T66" fmla="*/ 98 w 345"/>
                  <a:gd name="T67" fmla="*/ 461 h 461"/>
                  <a:gd name="T68" fmla="*/ 10 w 345"/>
                  <a:gd name="T69" fmla="*/ 461 h 461"/>
                  <a:gd name="T70" fmla="*/ 4 w 345"/>
                  <a:gd name="T71" fmla="*/ 461 h 461"/>
                  <a:gd name="T72" fmla="*/ 2 w 345"/>
                  <a:gd name="T73" fmla="*/ 457 h 461"/>
                  <a:gd name="T74" fmla="*/ 0 w 345"/>
                  <a:gd name="T75" fmla="*/ 453 h 461"/>
                  <a:gd name="T76" fmla="*/ 0 w 345"/>
                  <a:gd name="T77" fmla="*/ 8 h 461"/>
                  <a:gd name="T78" fmla="*/ 2 w 345"/>
                  <a:gd name="T79" fmla="*/ 4 h 461"/>
                  <a:gd name="T80" fmla="*/ 4 w 345"/>
                  <a:gd name="T81" fmla="*/ 0 h 461"/>
                  <a:gd name="T82" fmla="*/ 10 w 345"/>
                  <a:gd name="T83" fmla="*/ 0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45" h="461">
                    <a:moveTo>
                      <a:pt x="106" y="92"/>
                    </a:moveTo>
                    <a:lnTo>
                      <a:pt x="106" y="222"/>
                    </a:lnTo>
                    <a:lnTo>
                      <a:pt x="159" y="222"/>
                    </a:lnTo>
                    <a:lnTo>
                      <a:pt x="186" y="220"/>
                    </a:lnTo>
                    <a:lnTo>
                      <a:pt x="210" y="210"/>
                    </a:lnTo>
                    <a:lnTo>
                      <a:pt x="225" y="196"/>
                    </a:lnTo>
                    <a:lnTo>
                      <a:pt x="235" y="176"/>
                    </a:lnTo>
                    <a:lnTo>
                      <a:pt x="239" y="153"/>
                    </a:lnTo>
                    <a:lnTo>
                      <a:pt x="235" y="127"/>
                    </a:lnTo>
                    <a:lnTo>
                      <a:pt x="223" y="108"/>
                    </a:lnTo>
                    <a:lnTo>
                      <a:pt x="206" y="96"/>
                    </a:lnTo>
                    <a:lnTo>
                      <a:pt x="180" y="92"/>
                    </a:lnTo>
                    <a:lnTo>
                      <a:pt x="106" y="92"/>
                    </a:lnTo>
                    <a:close/>
                    <a:moveTo>
                      <a:pt x="10" y="0"/>
                    </a:moveTo>
                    <a:lnTo>
                      <a:pt x="180" y="0"/>
                    </a:lnTo>
                    <a:lnTo>
                      <a:pt x="223" y="2"/>
                    </a:lnTo>
                    <a:lnTo>
                      <a:pt x="259" y="14"/>
                    </a:lnTo>
                    <a:lnTo>
                      <a:pt x="290" y="29"/>
                    </a:lnTo>
                    <a:lnTo>
                      <a:pt x="313" y="53"/>
                    </a:lnTo>
                    <a:lnTo>
                      <a:pt x="331" y="80"/>
                    </a:lnTo>
                    <a:lnTo>
                      <a:pt x="341" y="114"/>
                    </a:lnTo>
                    <a:lnTo>
                      <a:pt x="345" y="153"/>
                    </a:lnTo>
                    <a:lnTo>
                      <a:pt x="341" y="194"/>
                    </a:lnTo>
                    <a:lnTo>
                      <a:pt x="329" y="229"/>
                    </a:lnTo>
                    <a:lnTo>
                      <a:pt x="310" y="259"/>
                    </a:lnTo>
                    <a:lnTo>
                      <a:pt x="282" y="282"/>
                    </a:lnTo>
                    <a:lnTo>
                      <a:pt x="247" y="300"/>
                    </a:lnTo>
                    <a:lnTo>
                      <a:pt x="206" y="310"/>
                    </a:lnTo>
                    <a:lnTo>
                      <a:pt x="159" y="314"/>
                    </a:lnTo>
                    <a:lnTo>
                      <a:pt x="106" y="314"/>
                    </a:lnTo>
                    <a:lnTo>
                      <a:pt x="106" y="455"/>
                    </a:lnTo>
                    <a:lnTo>
                      <a:pt x="104" y="459"/>
                    </a:lnTo>
                    <a:lnTo>
                      <a:pt x="102" y="461"/>
                    </a:lnTo>
                    <a:lnTo>
                      <a:pt x="98" y="461"/>
                    </a:lnTo>
                    <a:lnTo>
                      <a:pt x="10" y="461"/>
                    </a:lnTo>
                    <a:lnTo>
                      <a:pt x="4" y="461"/>
                    </a:lnTo>
                    <a:lnTo>
                      <a:pt x="2" y="457"/>
                    </a:lnTo>
                    <a:lnTo>
                      <a:pt x="0" y="453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4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AEFA1131-9F02-4A0D-9107-8E0E4724D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8253" y="559735"/>
                <a:ext cx="321206" cy="378923"/>
              </a:xfrm>
              <a:custGeom>
                <a:avLst/>
                <a:gdLst>
                  <a:gd name="T0" fmla="*/ 8 w 384"/>
                  <a:gd name="T1" fmla="*/ 0 h 453"/>
                  <a:gd name="T2" fmla="*/ 376 w 384"/>
                  <a:gd name="T3" fmla="*/ 0 h 453"/>
                  <a:gd name="T4" fmla="*/ 380 w 384"/>
                  <a:gd name="T5" fmla="*/ 2 h 453"/>
                  <a:gd name="T6" fmla="*/ 384 w 384"/>
                  <a:gd name="T7" fmla="*/ 4 h 453"/>
                  <a:gd name="T8" fmla="*/ 384 w 384"/>
                  <a:gd name="T9" fmla="*/ 8 h 453"/>
                  <a:gd name="T10" fmla="*/ 384 w 384"/>
                  <a:gd name="T11" fmla="*/ 445 h 453"/>
                  <a:gd name="T12" fmla="*/ 384 w 384"/>
                  <a:gd name="T13" fmla="*/ 449 h 453"/>
                  <a:gd name="T14" fmla="*/ 380 w 384"/>
                  <a:gd name="T15" fmla="*/ 451 h 453"/>
                  <a:gd name="T16" fmla="*/ 376 w 384"/>
                  <a:gd name="T17" fmla="*/ 453 h 453"/>
                  <a:gd name="T18" fmla="*/ 153 w 384"/>
                  <a:gd name="T19" fmla="*/ 453 h 453"/>
                  <a:gd name="T20" fmla="*/ 149 w 384"/>
                  <a:gd name="T21" fmla="*/ 453 h 453"/>
                  <a:gd name="T22" fmla="*/ 145 w 384"/>
                  <a:gd name="T23" fmla="*/ 451 h 453"/>
                  <a:gd name="T24" fmla="*/ 143 w 384"/>
                  <a:gd name="T25" fmla="*/ 445 h 453"/>
                  <a:gd name="T26" fmla="*/ 141 w 384"/>
                  <a:gd name="T27" fmla="*/ 439 h 453"/>
                  <a:gd name="T28" fmla="*/ 135 w 384"/>
                  <a:gd name="T29" fmla="*/ 425 h 453"/>
                  <a:gd name="T30" fmla="*/ 129 w 384"/>
                  <a:gd name="T31" fmla="*/ 408 h 453"/>
                  <a:gd name="T32" fmla="*/ 123 w 384"/>
                  <a:gd name="T33" fmla="*/ 392 h 453"/>
                  <a:gd name="T34" fmla="*/ 119 w 384"/>
                  <a:gd name="T35" fmla="*/ 378 h 453"/>
                  <a:gd name="T36" fmla="*/ 115 w 384"/>
                  <a:gd name="T37" fmla="*/ 371 h 453"/>
                  <a:gd name="T38" fmla="*/ 115 w 384"/>
                  <a:gd name="T39" fmla="*/ 369 h 453"/>
                  <a:gd name="T40" fmla="*/ 117 w 384"/>
                  <a:gd name="T41" fmla="*/ 365 h 453"/>
                  <a:gd name="T42" fmla="*/ 121 w 384"/>
                  <a:gd name="T43" fmla="*/ 363 h 453"/>
                  <a:gd name="T44" fmla="*/ 125 w 384"/>
                  <a:gd name="T45" fmla="*/ 363 h 453"/>
                  <a:gd name="T46" fmla="*/ 282 w 384"/>
                  <a:gd name="T47" fmla="*/ 363 h 453"/>
                  <a:gd name="T48" fmla="*/ 282 w 384"/>
                  <a:gd name="T49" fmla="*/ 265 h 453"/>
                  <a:gd name="T50" fmla="*/ 90 w 384"/>
                  <a:gd name="T51" fmla="*/ 265 h 453"/>
                  <a:gd name="T52" fmla="*/ 86 w 384"/>
                  <a:gd name="T53" fmla="*/ 265 h 453"/>
                  <a:gd name="T54" fmla="*/ 84 w 384"/>
                  <a:gd name="T55" fmla="*/ 261 h 453"/>
                  <a:gd name="T56" fmla="*/ 82 w 384"/>
                  <a:gd name="T57" fmla="*/ 259 h 453"/>
                  <a:gd name="T58" fmla="*/ 82 w 384"/>
                  <a:gd name="T59" fmla="*/ 257 h 453"/>
                  <a:gd name="T60" fmla="*/ 80 w 384"/>
                  <a:gd name="T61" fmla="*/ 251 h 453"/>
                  <a:gd name="T62" fmla="*/ 76 w 384"/>
                  <a:gd name="T63" fmla="*/ 237 h 453"/>
                  <a:gd name="T64" fmla="*/ 70 w 384"/>
                  <a:gd name="T65" fmla="*/ 221 h 453"/>
                  <a:gd name="T66" fmla="*/ 64 w 384"/>
                  <a:gd name="T67" fmla="*/ 204 h 453"/>
                  <a:gd name="T68" fmla="*/ 60 w 384"/>
                  <a:gd name="T69" fmla="*/ 190 h 453"/>
                  <a:gd name="T70" fmla="*/ 59 w 384"/>
                  <a:gd name="T71" fmla="*/ 184 h 453"/>
                  <a:gd name="T72" fmla="*/ 59 w 384"/>
                  <a:gd name="T73" fmla="*/ 180 h 453"/>
                  <a:gd name="T74" fmla="*/ 62 w 384"/>
                  <a:gd name="T75" fmla="*/ 176 h 453"/>
                  <a:gd name="T76" fmla="*/ 66 w 384"/>
                  <a:gd name="T77" fmla="*/ 174 h 453"/>
                  <a:gd name="T78" fmla="*/ 282 w 384"/>
                  <a:gd name="T79" fmla="*/ 174 h 453"/>
                  <a:gd name="T80" fmla="*/ 282 w 384"/>
                  <a:gd name="T81" fmla="*/ 90 h 453"/>
                  <a:gd name="T82" fmla="*/ 31 w 384"/>
                  <a:gd name="T83" fmla="*/ 90 h 453"/>
                  <a:gd name="T84" fmla="*/ 25 w 384"/>
                  <a:gd name="T85" fmla="*/ 90 h 453"/>
                  <a:gd name="T86" fmla="*/ 23 w 384"/>
                  <a:gd name="T87" fmla="*/ 88 h 453"/>
                  <a:gd name="T88" fmla="*/ 21 w 384"/>
                  <a:gd name="T89" fmla="*/ 84 h 453"/>
                  <a:gd name="T90" fmla="*/ 2 w 384"/>
                  <a:gd name="T91" fmla="*/ 10 h 453"/>
                  <a:gd name="T92" fmla="*/ 0 w 384"/>
                  <a:gd name="T93" fmla="*/ 6 h 453"/>
                  <a:gd name="T94" fmla="*/ 2 w 384"/>
                  <a:gd name="T95" fmla="*/ 2 h 453"/>
                  <a:gd name="T96" fmla="*/ 4 w 384"/>
                  <a:gd name="T97" fmla="*/ 0 h 453"/>
                  <a:gd name="T98" fmla="*/ 8 w 384"/>
                  <a:gd name="T99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84" h="453">
                    <a:moveTo>
                      <a:pt x="8" y="0"/>
                    </a:moveTo>
                    <a:lnTo>
                      <a:pt x="376" y="0"/>
                    </a:lnTo>
                    <a:lnTo>
                      <a:pt x="380" y="2"/>
                    </a:lnTo>
                    <a:lnTo>
                      <a:pt x="384" y="4"/>
                    </a:lnTo>
                    <a:lnTo>
                      <a:pt x="384" y="8"/>
                    </a:lnTo>
                    <a:lnTo>
                      <a:pt x="384" y="445"/>
                    </a:lnTo>
                    <a:lnTo>
                      <a:pt x="384" y="449"/>
                    </a:lnTo>
                    <a:lnTo>
                      <a:pt x="380" y="451"/>
                    </a:lnTo>
                    <a:lnTo>
                      <a:pt x="376" y="453"/>
                    </a:lnTo>
                    <a:lnTo>
                      <a:pt x="153" y="453"/>
                    </a:lnTo>
                    <a:lnTo>
                      <a:pt x="149" y="453"/>
                    </a:lnTo>
                    <a:lnTo>
                      <a:pt x="145" y="451"/>
                    </a:lnTo>
                    <a:lnTo>
                      <a:pt x="143" y="445"/>
                    </a:lnTo>
                    <a:lnTo>
                      <a:pt x="141" y="439"/>
                    </a:lnTo>
                    <a:lnTo>
                      <a:pt x="135" y="425"/>
                    </a:lnTo>
                    <a:lnTo>
                      <a:pt x="129" y="408"/>
                    </a:lnTo>
                    <a:lnTo>
                      <a:pt x="123" y="392"/>
                    </a:lnTo>
                    <a:lnTo>
                      <a:pt x="119" y="378"/>
                    </a:lnTo>
                    <a:lnTo>
                      <a:pt x="115" y="371"/>
                    </a:lnTo>
                    <a:lnTo>
                      <a:pt x="115" y="369"/>
                    </a:lnTo>
                    <a:lnTo>
                      <a:pt x="117" y="365"/>
                    </a:lnTo>
                    <a:lnTo>
                      <a:pt x="121" y="363"/>
                    </a:lnTo>
                    <a:lnTo>
                      <a:pt x="125" y="363"/>
                    </a:lnTo>
                    <a:lnTo>
                      <a:pt x="282" y="363"/>
                    </a:lnTo>
                    <a:lnTo>
                      <a:pt x="282" y="265"/>
                    </a:lnTo>
                    <a:lnTo>
                      <a:pt x="90" y="265"/>
                    </a:lnTo>
                    <a:lnTo>
                      <a:pt x="86" y="265"/>
                    </a:lnTo>
                    <a:lnTo>
                      <a:pt x="84" y="261"/>
                    </a:lnTo>
                    <a:lnTo>
                      <a:pt x="82" y="259"/>
                    </a:lnTo>
                    <a:lnTo>
                      <a:pt x="82" y="257"/>
                    </a:lnTo>
                    <a:lnTo>
                      <a:pt x="80" y="251"/>
                    </a:lnTo>
                    <a:lnTo>
                      <a:pt x="76" y="237"/>
                    </a:lnTo>
                    <a:lnTo>
                      <a:pt x="70" y="221"/>
                    </a:lnTo>
                    <a:lnTo>
                      <a:pt x="64" y="204"/>
                    </a:lnTo>
                    <a:lnTo>
                      <a:pt x="60" y="190"/>
                    </a:lnTo>
                    <a:lnTo>
                      <a:pt x="59" y="184"/>
                    </a:lnTo>
                    <a:lnTo>
                      <a:pt x="59" y="180"/>
                    </a:lnTo>
                    <a:lnTo>
                      <a:pt x="62" y="176"/>
                    </a:lnTo>
                    <a:lnTo>
                      <a:pt x="66" y="174"/>
                    </a:lnTo>
                    <a:lnTo>
                      <a:pt x="282" y="174"/>
                    </a:lnTo>
                    <a:lnTo>
                      <a:pt x="282" y="90"/>
                    </a:lnTo>
                    <a:lnTo>
                      <a:pt x="31" y="90"/>
                    </a:lnTo>
                    <a:lnTo>
                      <a:pt x="25" y="90"/>
                    </a:lnTo>
                    <a:lnTo>
                      <a:pt x="23" y="88"/>
                    </a:lnTo>
                    <a:lnTo>
                      <a:pt x="21" y="84"/>
                    </a:lnTo>
                    <a:lnTo>
                      <a:pt x="2" y="10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49D4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8EB2D5BA-D8E1-4BE7-AFA0-46E7A1D061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40022" y="559734"/>
                <a:ext cx="311169" cy="378922"/>
              </a:xfrm>
              <a:custGeom>
                <a:avLst/>
                <a:gdLst>
                  <a:gd name="T0" fmla="*/ 104 w 372"/>
                  <a:gd name="T1" fmla="*/ 202 h 453"/>
                  <a:gd name="T2" fmla="*/ 198 w 372"/>
                  <a:gd name="T3" fmla="*/ 200 h 453"/>
                  <a:gd name="T4" fmla="*/ 231 w 372"/>
                  <a:gd name="T5" fmla="*/ 182 h 453"/>
                  <a:gd name="T6" fmla="*/ 243 w 372"/>
                  <a:gd name="T7" fmla="*/ 147 h 453"/>
                  <a:gd name="T8" fmla="*/ 227 w 372"/>
                  <a:gd name="T9" fmla="*/ 106 h 453"/>
                  <a:gd name="T10" fmla="*/ 186 w 372"/>
                  <a:gd name="T11" fmla="*/ 90 h 453"/>
                  <a:gd name="T12" fmla="*/ 8 w 372"/>
                  <a:gd name="T13" fmla="*/ 0 h 453"/>
                  <a:gd name="T14" fmla="*/ 227 w 372"/>
                  <a:gd name="T15" fmla="*/ 4 h 453"/>
                  <a:gd name="T16" fmla="*/ 292 w 372"/>
                  <a:gd name="T17" fmla="*/ 27 h 453"/>
                  <a:gd name="T18" fmla="*/ 333 w 372"/>
                  <a:gd name="T19" fmla="*/ 72 h 453"/>
                  <a:gd name="T20" fmla="*/ 347 w 372"/>
                  <a:gd name="T21" fmla="*/ 139 h 453"/>
                  <a:gd name="T22" fmla="*/ 331 w 372"/>
                  <a:gd name="T23" fmla="*/ 200 h 453"/>
                  <a:gd name="T24" fmla="*/ 294 w 372"/>
                  <a:gd name="T25" fmla="*/ 239 h 453"/>
                  <a:gd name="T26" fmla="*/ 267 w 372"/>
                  <a:gd name="T27" fmla="*/ 255 h 453"/>
                  <a:gd name="T28" fmla="*/ 265 w 372"/>
                  <a:gd name="T29" fmla="*/ 261 h 453"/>
                  <a:gd name="T30" fmla="*/ 271 w 372"/>
                  <a:gd name="T31" fmla="*/ 265 h 453"/>
                  <a:gd name="T32" fmla="*/ 314 w 372"/>
                  <a:gd name="T33" fmla="*/ 310 h 453"/>
                  <a:gd name="T34" fmla="*/ 371 w 372"/>
                  <a:gd name="T35" fmla="*/ 443 h 453"/>
                  <a:gd name="T36" fmla="*/ 371 w 372"/>
                  <a:gd name="T37" fmla="*/ 451 h 453"/>
                  <a:gd name="T38" fmla="*/ 365 w 372"/>
                  <a:gd name="T39" fmla="*/ 453 h 453"/>
                  <a:gd name="T40" fmla="*/ 269 w 372"/>
                  <a:gd name="T41" fmla="*/ 453 h 453"/>
                  <a:gd name="T42" fmla="*/ 263 w 372"/>
                  <a:gd name="T43" fmla="*/ 447 h 453"/>
                  <a:gd name="T44" fmla="*/ 223 w 372"/>
                  <a:gd name="T45" fmla="*/ 353 h 453"/>
                  <a:gd name="T46" fmla="*/ 196 w 372"/>
                  <a:gd name="T47" fmla="*/ 314 h 453"/>
                  <a:gd name="T48" fmla="*/ 153 w 372"/>
                  <a:gd name="T49" fmla="*/ 294 h 453"/>
                  <a:gd name="T50" fmla="*/ 104 w 372"/>
                  <a:gd name="T51" fmla="*/ 292 h 453"/>
                  <a:gd name="T52" fmla="*/ 102 w 372"/>
                  <a:gd name="T53" fmla="*/ 449 h 453"/>
                  <a:gd name="T54" fmla="*/ 94 w 372"/>
                  <a:gd name="T55" fmla="*/ 453 h 453"/>
                  <a:gd name="T56" fmla="*/ 4 w 372"/>
                  <a:gd name="T57" fmla="*/ 451 h 453"/>
                  <a:gd name="T58" fmla="*/ 0 w 372"/>
                  <a:gd name="T59" fmla="*/ 445 h 453"/>
                  <a:gd name="T60" fmla="*/ 0 w 372"/>
                  <a:gd name="T61" fmla="*/ 4 h 453"/>
                  <a:gd name="T62" fmla="*/ 8 w 372"/>
                  <a:gd name="T63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2" h="453">
                    <a:moveTo>
                      <a:pt x="104" y="90"/>
                    </a:moveTo>
                    <a:lnTo>
                      <a:pt x="104" y="202"/>
                    </a:lnTo>
                    <a:lnTo>
                      <a:pt x="172" y="202"/>
                    </a:lnTo>
                    <a:lnTo>
                      <a:pt x="198" y="200"/>
                    </a:lnTo>
                    <a:lnTo>
                      <a:pt x="218" y="194"/>
                    </a:lnTo>
                    <a:lnTo>
                      <a:pt x="231" y="182"/>
                    </a:lnTo>
                    <a:lnTo>
                      <a:pt x="239" y="167"/>
                    </a:lnTo>
                    <a:lnTo>
                      <a:pt x="243" y="147"/>
                    </a:lnTo>
                    <a:lnTo>
                      <a:pt x="239" y="123"/>
                    </a:lnTo>
                    <a:lnTo>
                      <a:pt x="227" y="106"/>
                    </a:lnTo>
                    <a:lnTo>
                      <a:pt x="210" y="94"/>
                    </a:lnTo>
                    <a:lnTo>
                      <a:pt x="186" y="90"/>
                    </a:lnTo>
                    <a:lnTo>
                      <a:pt x="104" y="90"/>
                    </a:lnTo>
                    <a:close/>
                    <a:moveTo>
                      <a:pt x="8" y="0"/>
                    </a:moveTo>
                    <a:lnTo>
                      <a:pt x="186" y="0"/>
                    </a:lnTo>
                    <a:lnTo>
                      <a:pt x="227" y="4"/>
                    </a:lnTo>
                    <a:lnTo>
                      <a:pt x="263" y="12"/>
                    </a:lnTo>
                    <a:lnTo>
                      <a:pt x="292" y="27"/>
                    </a:lnTo>
                    <a:lnTo>
                      <a:pt x="316" y="47"/>
                    </a:lnTo>
                    <a:lnTo>
                      <a:pt x="333" y="72"/>
                    </a:lnTo>
                    <a:lnTo>
                      <a:pt x="343" y="104"/>
                    </a:lnTo>
                    <a:lnTo>
                      <a:pt x="347" y="139"/>
                    </a:lnTo>
                    <a:lnTo>
                      <a:pt x="343" y="170"/>
                    </a:lnTo>
                    <a:lnTo>
                      <a:pt x="331" y="200"/>
                    </a:lnTo>
                    <a:lnTo>
                      <a:pt x="316" y="221"/>
                    </a:lnTo>
                    <a:lnTo>
                      <a:pt x="294" y="239"/>
                    </a:lnTo>
                    <a:lnTo>
                      <a:pt x="271" y="253"/>
                    </a:lnTo>
                    <a:lnTo>
                      <a:pt x="267" y="255"/>
                    </a:lnTo>
                    <a:lnTo>
                      <a:pt x="265" y="257"/>
                    </a:lnTo>
                    <a:lnTo>
                      <a:pt x="265" y="261"/>
                    </a:lnTo>
                    <a:lnTo>
                      <a:pt x="267" y="263"/>
                    </a:lnTo>
                    <a:lnTo>
                      <a:pt x="271" y="265"/>
                    </a:lnTo>
                    <a:lnTo>
                      <a:pt x="296" y="286"/>
                    </a:lnTo>
                    <a:lnTo>
                      <a:pt x="314" y="310"/>
                    </a:lnTo>
                    <a:lnTo>
                      <a:pt x="325" y="335"/>
                    </a:lnTo>
                    <a:lnTo>
                      <a:pt x="371" y="443"/>
                    </a:lnTo>
                    <a:lnTo>
                      <a:pt x="372" y="447"/>
                    </a:lnTo>
                    <a:lnTo>
                      <a:pt x="371" y="451"/>
                    </a:lnTo>
                    <a:lnTo>
                      <a:pt x="369" y="453"/>
                    </a:lnTo>
                    <a:lnTo>
                      <a:pt x="365" y="453"/>
                    </a:lnTo>
                    <a:lnTo>
                      <a:pt x="272" y="453"/>
                    </a:lnTo>
                    <a:lnTo>
                      <a:pt x="269" y="453"/>
                    </a:lnTo>
                    <a:lnTo>
                      <a:pt x="265" y="449"/>
                    </a:lnTo>
                    <a:lnTo>
                      <a:pt x="263" y="447"/>
                    </a:lnTo>
                    <a:lnTo>
                      <a:pt x="235" y="378"/>
                    </a:lnTo>
                    <a:lnTo>
                      <a:pt x="223" y="353"/>
                    </a:lnTo>
                    <a:lnTo>
                      <a:pt x="212" y="331"/>
                    </a:lnTo>
                    <a:lnTo>
                      <a:pt x="196" y="314"/>
                    </a:lnTo>
                    <a:lnTo>
                      <a:pt x="176" y="302"/>
                    </a:lnTo>
                    <a:lnTo>
                      <a:pt x="153" y="294"/>
                    </a:lnTo>
                    <a:lnTo>
                      <a:pt x="121" y="292"/>
                    </a:lnTo>
                    <a:lnTo>
                      <a:pt x="104" y="292"/>
                    </a:lnTo>
                    <a:lnTo>
                      <a:pt x="104" y="445"/>
                    </a:lnTo>
                    <a:lnTo>
                      <a:pt x="102" y="449"/>
                    </a:lnTo>
                    <a:lnTo>
                      <a:pt x="100" y="451"/>
                    </a:lnTo>
                    <a:lnTo>
                      <a:pt x="94" y="453"/>
                    </a:lnTo>
                    <a:lnTo>
                      <a:pt x="8" y="453"/>
                    </a:lnTo>
                    <a:lnTo>
                      <a:pt x="4" y="451"/>
                    </a:lnTo>
                    <a:lnTo>
                      <a:pt x="0" y="449"/>
                    </a:lnTo>
                    <a:lnTo>
                      <a:pt x="0" y="445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6FD7D7F8-35FF-4D0E-8091-A6524E5081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66248" y="559735"/>
                <a:ext cx="368885" cy="378923"/>
              </a:xfrm>
              <a:custGeom>
                <a:avLst/>
                <a:gdLst>
                  <a:gd name="T0" fmla="*/ 220 w 441"/>
                  <a:gd name="T1" fmla="*/ 119 h 453"/>
                  <a:gd name="T2" fmla="*/ 218 w 441"/>
                  <a:gd name="T3" fmla="*/ 121 h 453"/>
                  <a:gd name="T4" fmla="*/ 216 w 441"/>
                  <a:gd name="T5" fmla="*/ 125 h 453"/>
                  <a:gd name="T6" fmla="*/ 208 w 441"/>
                  <a:gd name="T7" fmla="*/ 159 h 453"/>
                  <a:gd name="T8" fmla="*/ 196 w 441"/>
                  <a:gd name="T9" fmla="*/ 198 h 453"/>
                  <a:gd name="T10" fmla="*/ 182 w 441"/>
                  <a:gd name="T11" fmla="*/ 237 h 453"/>
                  <a:gd name="T12" fmla="*/ 169 w 441"/>
                  <a:gd name="T13" fmla="*/ 276 h 453"/>
                  <a:gd name="T14" fmla="*/ 159 w 441"/>
                  <a:gd name="T15" fmla="*/ 302 h 453"/>
                  <a:gd name="T16" fmla="*/ 281 w 441"/>
                  <a:gd name="T17" fmla="*/ 302 h 453"/>
                  <a:gd name="T18" fmla="*/ 273 w 441"/>
                  <a:gd name="T19" fmla="*/ 276 h 453"/>
                  <a:gd name="T20" fmla="*/ 259 w 441"/>
                  <a:gd name="T21" fmla="*/ 237 h 453"/>
                  <a:gd name="T22" fmla="*/ 245 w 441"/>
                  <a:gd name="T23" fmla="*/ 198 h 453"/>
                  <a:gd name="T24" fmla="*/ 235 w 441"/>
                  <a:gd name="T25" fmla="*/ 159 h 453"/>
                  <a:gd name="T26" fmla="*/ 228 w 441"/>
                  <a:gd name="T27" fmla="*/ 125 h 453"/>
                  <a:gd name="T28" fmla="*/ 226 w 441"/>
                  <a:gd name="T29" fmla="*/ 121 h 453"/>
                  <a:gd name="T30" fmla="*/ 222 w 441"/>
                  <a:gd name="T31" fmla="*/ 119 h 453"/>
                  <a:gd name="T32" fmla="*/ 220 w 441"/>
                  <a:gd name="T33" fmla="*/ 119 h 453"/>
                  <a:gd name="T34" fmla="*/ 161 w 441"/>
                  <a:gd name="T35" fmla="*/ 0 h 453"/>
                  <a:gd name="T36" fmla="*/ 281 w 441"/>
                  <a:gd name="T37" fmla="*/ 0 h 453"/>
                  <a:gd name="T38" fmla="*/ 284 w 441"/>
                  <a:gd name="T39" fmla="*/ 0 h 453"/>
                  <a:gd name="T40" fmla="*/ 288 w 441"/>
                  <a:gd name="T41" fmla="*/ 4 h 453"/>
                  <a:gd name="T42" fmla="*/ 290 w 441"/>
                  <a:gd name="T43" fmla="*/ 8 h 453"/>
                  <a:gd name="T44" fmla="*/ 308 w 441"/>
                  <a:gd name="T45" fmla="*/ 74 h 453"/>
                  <a:gd name="T46" fmla="*/ 330 w 441"/>
                  <a:gd name="T47" fmla="*/ 137 h 453"/>
                  <a:gd name="T48" fmla="*/ 351 w 441"/>
                  <a:gd name="T49" fmla="*/ 200 h 453"/>
                  <a:gd name="T50" fmla="*/ 441 w 441"/>
                  <a:gd name="T51" fmla="*/ 443 h 453"/>
                  <a:gd name="T52" fmla="*/ 441 w 441"/>
                  <a:gd name="T53" fmla="*/ 447 h 453"/>
                  <a:gd name="T54" fmla="*/ 439 w 441"/>
                  <a:gd name="T55" fmla="*/ 451 h 453"/>
                  <a:gd name="T56" fmla="*/ 437 w 441"/>
                  <a:gd name="T57" fmla="*/ 453 h 453"/>
                  <a:gd name="T58" fmla="*/ 433 w 441"/>
                  <a:gd name="T59" fmla="*/ 453 h 453"/>
                  <a:gd name="T60" fmla="*/ 343 w 441"/>
                  <a:gd name="T61" fmla="*/ 453 h 453"/>
                  <a:gd name="T62" fmla="*/ 339 w 441"/>
                  <a:gd name="T63" fmla="*/ 453 h 453"/>
                  <a:gd name="T64" fmla="*/ 337 w 441"/>
                  <a:gd name="T65" fmla="*/ 449 h 453"/>
                  <a:gd name="T66" fmla="*/ 333 w 441"/>
                  <a:gd name="T67" fmla="*/ 447 h 453"/>
                  <a:gd name="T68" fmla="*/ 316 w 441"/>
                  <a:gd name="T69" fmla="*/ 392 h 453"/>
                  <a:gd name="T70" fmla="*/ 128 w 441"/>
                  <a:gd name="T71" fmla="*/ 392 h 453"/>
                  <a:gd name="T72" fmla="*/ 108 w 441"/>
                  <a:gd name="T73" fmla="*/ 447 h 453"/>
                  <a:gd name="T74" fmla="*/ 106 w 441"/>
                  <a:gd name="T75" fmla="*/ 449 h 453"/>
                  <a:gd name="T76" fmla="*/ 102 w 441"/>
                  <a:gd name="T77" fmla="*/ 453 h 453"/>
                  <a:gd name="T78" fmla="*/ 98 w 441"/>
                  <a:gd name="T79" fmla="*/ 453 h 453"/>
                  <a:gd name="T80" fmla="*/ 8 w 441"/>
                  <a:gd name="T81" fmla="*/ 453 h 453"/>
                  <a:gd name="T82" fmla="*/ 4 w 441"/>
                  <a:gd name="T83" fmla="*/ 453 h 453"/>
                  <a:gd name="T84" fmla="*/ 2 w 441"/>
                  <a:gd name="T85" fmla="*/ 451 h 453"/>
                  <a:gd name="T86" fmla="*/ 0 w 441"/>
                  <a:gd name="T87" fmla="*/ 447 h 453"/>
                  <a:gd name="T88" fmla="*/ 2 w 441"/>
                  <a:gd name="T89" fmla="*/ 443 h 453"/>
                  <a:gd name="T90" fmla="*/ 92 w 441"/>
                  <a:gd name="T91" fmla="*/ 200 h 453"/>
                  <a:gd name="T92" fmla="*/ 126 w 441"/>
                  <a:gd name="T93" fmla="*/ 104 h 453"/>
                  <a:gd name="T94" fmla="*/ 153 w 441"/>
                  <a:gd name="T95" fmla="*/ 8 h 453"/>
                  <a:gd name="T96" fmla="*/ 155 w 441"/>
                  <a:gd name="T97" fmla="*/ 4 h 453"/>
                  <a:gd name="T98" fmla="*/ 157 w 441"/>
                  <a:gd name="T99" fmla="*/ 0 h 453"/>
                  <a:gd name="T100" fmla="*/ 161 w 441"/>
                  <a:gd name="T101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1" h="453">
                    <a:moveTo>
                      <a:pt x="220" y="119"/>
                    </a:moveTo>
                    <a:lnTo>
                      <a:pt x="218" y="121"/>
                    </a:lnTo>
                    <a:lnTo>
                      <a:pt x="216" y="125"/>
                    </a:lnTo>
                    <a:lnTo>
                      <a:pt x="208" y="159"/>
                    </a:lnTo>
                    <a:lnTo>
                      <a:pt x="196" y="198"/>
                    </a:lnTo>
                    <a:lnTo>
                      <a:pt x="182" y="237"/>
                    </a:lnTo>
                    <a:lnTo>
                      <a:pt x="169" y="276"/>
                    </a:lnTo>
                    <a:lnTo>
                      <a:pt x="159" y="302"/>
                    </a:lnTo>
                    <a:lnTo>
                      <a:pt x="281" y="302"/>
                    </a:lnTo>
                    <a:lnTo>
                      <a:pt x="273" y="276"/>
                    </a:lnTo>
                    <a:lnTo>
                      <a:pt x="259" y="237"/>
                    </a:lnTo>
                    <a:lnTo>
                      <a:pt x="245" y="198"/>
                    </a:lnTo>
                    <a:lnTo>
                      <a:pt x="235" y="159"/>
                    </a:lnTo>
                    <a:lnTo>
                      <a:pt x="228" y="125"/>
                    </a:lnTo>
                    <a:lnTo>
                      <a:pt x="226" y="121"/>
                    </a:lnTo>
                    <a:lnTo>
                      <a:pt x="222" y="119"/>
                    </a:lnTo>
                    <a:lnTo>
                      <a:pt x="220" y="119"/>
                    </a:lnTo>
                    <a:close/>
                    <a:moveTo>
                      <a:pt x="161" y="0"/>
                    </a:moveTo>
                    <a:lnTo>
                      <a:pt x="281" y="0"/>
                    </a:lnTo>
                    <a:lnTo>
                      <a:pt x="284" y="0"/>
                    </a:lnTo>
                    <a:lnTo>
                      <a:pt x="288" y="4"/>
                    </a:lnTo>
                    <a:lnTo>
                      <a:pt x="290" y="8"/>
                    </a:lnTo>
                    <a:lnTo>
                      <a:pt x="308" y="74"/>
                    </a:lnTo>
                    <a:lnTo>
                      <a:pt x="330" y="137"/>
                    </a:lnTo>
                    <a:lnTo>
                      <a:pt x="351" y="200"/>
                    </a:lnTo>
                    <a:lnTo>
                      <a:pt x="441" y="443"/>
                    </a:lnTo>
                    <a:lnTo>
                      <a:pt x="441" y="447"/>
                    </a:lnTo>
                    <a:lnTo>
                      <a:pt x="439" y="451"/>
                    </a:lnTo>
                    <a:lnTo>
                      <a:pt x="437" y="453"/>
                    </a:lnTo>
                    <a:lnTo>
                      <a:pt x="433" y="453"/>
                    </a:lnTo>
                    <a:lnTo>
                      <a:pt x="343" y="453"/>
                    </a:lnTo>
                    <a:lnTo>
                      <a:pt x="339" y="453"/>
                    </a:lnTo>
                    <a:lnTo>
                      <a:pt x="337" y="449"/>
                    </a:lnTo>
                    <a:lnTo>
                      <a:pt x="333" y="447"/>
                    </a:lnTo>
                    <a:lnTo>
                      <a:pt x="316" y="392"/>
                    </a:lnTo>
                    <a:lnTo>
                      <a:pt x="128" y="392"/>
                    </a:lnTo>
                    <a:lnTo>
                      <a:pt x="108" y="447"/>
                    </a:lnTo>
                    <a:lnTo>
                      <a:pt x="106" y="449"/>
                    </a:lnTo>
                    <a:lnTo>
                      <a:pt x="102" y="453"/>
                    </a:lnTo>
                    <a:lnTo>
                      <a:pt x="98" y="453"/>
                    </a:lnTo>
                    <a:lnTo>
                      <a:pt x="8" y="453"/>
                    </a:lnTo>
                    <a:lnTo>
                      <a:pt x="4" y="453"/>
                    </a:lnTo>
                    <a:lnTo>
                      <a:pt x="2" y="451"/>
                    </a:lnTo>
                    <a:lnTo>
                      <a:pt x="0" y="447"/>
                    </a:lnTo>
                    <a:lnTo>
                      <a:pt x="2" y="443"/>
                    </a:lnTo>
                    <a:lnTo>
                      <a:pt x="92" y="200"/>
                    </a:lnTo>
                    <a:lnTo>
                      <a:pt x="126" y="104"/>
                    </a:lnTo>
                    <a:lnTo>
                      <a:pt x="153" y="8"/>
                    </a:lnTo>
                    <a:lnTo>
                      <a:pt x="155" y="4"/>
                    </a:lnTo>
                    <a:lnTo>
                      <a:pt x="157" y="0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626F8EA9-0F62-4949-AFA6-70AEC87C62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2120" y="554716"/>
                <a:ext cx="285238" cy="388961"/>
              </a:xfrm>
              <a:custGeom>
                <a:avLst/>
                <a:gdLst>
                  <a:gd name="T0" fmla="*/ 226 w 341"/>
                  <a:gd name="T1" fmla="*/ 4 h 465"/>
                  <a:gd name="T2" fmla="*/ 316 w 341"/>
                  <a:gd name="T3" fmla="*/ 29 h 465"/>
                  <a:gd name="T4" fmla="*/ 322 w 341"/>
                  <a:gd name="T5" fmla="*/ 35 h 465"/>
                  <a:gd name="T6" fmla="*/ 296 w 341"/>
                  <a:gd name="T7" fmla="*/ 112 h 465"/>
                  <a:gd name="T8" fmla="*/ 290 w 341"/>
                  <a:gd name="T9" fmla="*/ 118 h 465"/>
                  <a:gd name="T10" fmla="*/ 247 w 341"/>
                  <a:gd name="T11" fmla="*/ 106 h 465"/>
                  <a:gd name="T12" fmla="*/ 173 w 341"/>
                  <a:gd name="T13" fmla="*/ 92 h 465"/>
                  <a:gd name="T14" fmla="*/ 127 w 341"/>
                  <a:gd name="T15" fmla="*/ 102 h 465"/>
                  <a:gd name="T16" fmla="*/ 112 w 341"/>
                  <a:gd name="T17" fmla="*/ 129 h 465"/>
                  <a:gd name="T18" fmla="*/ 126 w 341"/>
                  <a:gd name="T19" fmla="*/ 157 h 465"/>
                  <a:gd name="T20" fmla="*/ 169 w 341"/>
                  <a:gd name="T21" fmla="*/ 176 h 465"/>
                  <a:gd name="T22" fmla="*/ 261 w 341"/>
                  <a:gd name="T23" fmla="*/ 212 h 465"/>
                  <a:gd name="T24" fmla="*/ 316 w 341"/>
                  <a:gd name="T25" fmla="*/ 249 h 465"/>
                  <a:gd name="T26" fmla="*/ 339 w 341"/>
                  <a:gd name="T27" fmla="*/ 300 h 465"/>
                  <a:gd name="T28" fmla="*/ 339 w 341"/>
                  <a:gd name="T29" fmla="*/ 367 h 465"/>
                  <a:gd name="T30" fmla="*/ 310 w 341"/>
                  <a:gd name="T31" fmla="*/ 422 h 465"/>
                  <a:gd name="T32" fmla="*/ 255 w 341"/>
                  <a:gd name="T33" fmla="*/ 455 h 465"/>
                  <a:gd name="T34" fmla="*/ 175 w 341"/>
                  <a:gd name="T35" fmla="*/ 465 h 465"/>
                  <a:gd name="T36" fmla="*/ 145 w 341"/>
                  <a:gd name="T37" fmla="*/ 465 h 465"/>
                  <a:gd name="T38" fmla="*/ 84 w 341"/>
                  <a:gd name="T39" fmla="*/ 455 h 465"/>
                  <a:gd name="T40" fmla="*/ 6 w 341"/>
                  <a:gd name="T41" fmla="*/ 431 h 465"/>
                  <a:gd name="T42" fmla="*/ 0 w 341"/>
                  <a:gd name="T43" fmla="*/ 426 h 465"/>
                  <a:gd name="T44" fmla="*/ 26 w 341"/>
                  <a:gd name="T45" fmla="*/ 351 h 465"/>
                  <a:gd name="T46" fmla="*/ 31 w 341"/>
                  <a:gd name="T47" fmla="*/ 345 h 465"/>
                  <a:gd name="T48" fmla="*/ 80 w 341"/>
                  <a:gd name="T49" fmla="*/ 359 h 465"/>
                  <a:gd name="T50" fmla="*/ 147 w 341"/>
                  <a:gd name="T51" fmla="*/ 373 h 465"/>
                  <a:gd name="T52" fmla="*/ 194 w 341"/>
                  <a:gd name="T53" fmla="*/ 373 h 465"/>
                  <a:gd name="T54" fmla="*/ 226 w 341"/>
                  <a:gd name="T55" fmla="*/ 361 h 465"/>
                  <a:gd name="T56" fmla="*/ 237 w 341"/>
                  <a:gd name="T57" fmla="*/ 331 h 465"/>
                  <a:gd name="T58" fmla="*/ 222 w 341"/>
                  <a:gd name="T59" fmla="*/ 306 h 465"/>
                  <a:gd name="T60" fmla="*/ 180 w 341"/>
                  <a:gd name="T61" fmla="*/ 284 h 465"/>
                  <a:gd name="T62" fmla="*/ 88 w 341"/>
                  <a:gd name="T63" fmla="*/ 247 h 465"/>
                  <a:gd name="T64" fmla="*/ 35 w 341"/>
                  <a:gd name="T65" fmla="*/ 210 h 465"/>
                  <a:gd name="T66" fmla="*/ 10 w 341"/>
                  <a:gd name="T67" fmla="*/ 161 h 465"/>
                  <a:gd name="T68" fmla="*/ 12 w 341"/>
                  <a:gd name="T69" fmla="*/ 96 h 465"/>
                  <a:gd name="T70" fmla="*/ 41 w 341"/>
                  <a:gd name="T71" fmla="*/ 43 h 465"/>
                  <a:gd name="T72" fmla="*/ 94 w 341"/>
                  <a:gd name="T73" fmla="*/ 10 h 465"/>
                  <a:gd name="T74" fmla="*/ 173 w 341"/>
                  <a:gd name="T75" fmla="*/ 0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1" h="465">
                    <a:moveTo>
                      <a:pt x="173" y="0"/>
                    </a:moveTo>
                    <a:lnTo>
                      <a:pt x="226" y="4"/>
                    </a:lnTo>
                    <a:lnTo>
                      <a:pt x="275" y="16"/>
                    </a:lnTo>
                    <a:lnTo>
                      <a:pt x="316" y="29"/>
                    </a:lnTo>
                    <a:lnTo>
                      <a:pt x="320" y="31"/>
                    </a:lnTo>
                    <a:lnTo>
                      <a:pt x="322" y="35"/>
                    </a:lnTo>
                    <a:lnTo>
                      <a:pt x="322" y="39"/>
                    </a:lnTo>
                    <a:lnTo>
                      <a:pt x="296" y="112"/>
                    </a:lnTo>
                    <a:lnTo>
                      <a:pt x="292" y="116"/>
                    </a:lnTo>
                    <a:lnTo>
                      <a:pt x="290" y="118"/>
                    </a:lnTo>
                    <a:lnTo>
                      <a:pt x="284" y="116"/>
                    </a:lnTo>
                    <a:lnTo>
                      <a:pt x="247" y="106"/>
                    </a:lnTo>
                    <a:lnTo>
                      <a:pt x="210" y="96"/>
                    </a:lnTo>
                    <a:lnTo>
                      <a:pt x="173" y="92"/>
                    </a:lnTo>
                    <a:lnTo>
                      <a:pt x="147" y="94"/>
                    </a:lnTo>
                    <a:lnTo>
                      <a:pt x="127" y="102"/>
                    </a:lnTo>
                    <a:lnTo>
                      <a:pt x="116" y="114"/>
                    </a:lnTo>
                    <a:lnTo>
                      <a:pt x="112" y="129"/>
                    </a:lnTo>
                    <a:lnTo>
                      <a:pt x="116" y="145"/>
                    </a:lnTo>
                    <a:lnTo>
                      <a:pt x="126" y="157"/>
                    </a:lnTo>
                    <a:lnTo>
                      <a:pt x="143" y="167"/>
                    </a:lnTo>
                    <a:lnTo>
                      <a:pt x="169" y="176"/>
                    </a:lnTo>
                    <a:lnTo>
                      <a:pt x="222" y="196"/>
                    </a:lnTo>
                    <a:lnTo>
                      <a:pt x="261" y="212"/>
                    </a:lnTo>
                    <a:lnTo>
                      <a:pt x="292" y="229"/>
                    </a:lnTo>
                    <a:lnTo>
                      <a:pt x="316" y="249"/>
                    </a:lnTo>
                    <a:lnTo>
                      <a:pt x="331" y="273"/>
                    </a:lnTo>
                    <a:lnTo>
                      <a:pt x="339" y="300"/>
                    </a:lnTo>
                    <a:lnTo>
                      <a:pt x="341" y="331"/>
                    </a:lnTo>
                    <a:lnTo>
                      <a:pt x="339" y="367"/>
                    </a:lnTo>
                    <a:lnTo>
                      <a:pt x="327" y="396"/>
                    </a:lnTo>
                    <a:lnTo>
                      <a:pt x="310" y="422"/>
                    </a:lnTo>
                    <a:lnTo>
                      <a:pt x="286" y="441"/>
                    </a:lnTo>
                    <a:lnTo>
                      <a:pt x="255" y="455"/>
                    </a:lnTo>
                    <a:lnTo>
                      <a:pt x="218" y="463"/>
                    </a:lnTo>
                    <a:lnTo>
                      <a:pt x="175" y="465"/>
                    </a:lnTo>
                    <a:lnTo>
                      <a:pt x="175" y="465"/>
                    </a:lnTo>
                    <a:lnTo>
                      <a:pt x="145" y="465"/>
                    </a:lnTo>
                    <a:lnTo>
                      <a:pt x="118" y="461"/>
                    </a:lnTo>
                    <a:lnTo>
                      <a:pt x="84" y="455"/>
                    </a:lnTo>
                    <a:lnTo>
                      <a:pt x="49" y="445"/>
                    </a:lnTo>
                    <a:lnTo>
                      <a:pt x="6" y="431"/>
                    </a:lnTo>
                    <a:lnTo>
                      <a:pt x="2" y="430"/>
                    </a:lnTo>
                    <a:lnTo>
                      <a:pt x="0" y="426"/>
                    </a:lnTo>
                    <a:lnTo>
                      <a:pt x="0" y="422"/>
                    </a:lnTo>
                    <a:lnTo>
                      <a:pt x="26" y="351"/>
                    </a:lnTo>
                    <a:lnTo>
                      <a:pt x="29" y="345"/>
                    </a:lnTo>
                    <a:lnTo>
                      <a:pt x="31" y="345"/>
                    </a:lnTo>
                    <a:lnTo>
                      <a:pt x="37" y="345"/>
                    </a:lnTo>
                    <a:lnTo>
                      <a:pt x="80" y="359"/>
                    </a:lnTo>
                    <a:lnTo>
                      <a:pt x="116" y="367"/>
                    </a:lnTo>
                    <a:lnTo>
                      <a:pt x="147" y="373"/>
                    </a:lnTo>
                    <a:lnTo>
                      <a:pt x="175" y="375"/>
                    </a:lnTo>
                    <a:lnTo>
                      <a:pt x="194" y="373"/>
                    </a:lnTo>
                    <a:lnTo>
                      <a:pt x="212" y="369"/>
                    </a:lnTo>
                    <a:lnTo>
                      <a:pt x="226" y="361"/>
                    </a:lnTo>
                    <a:lnTo>
                      <a:pt x="235" y="349"/>
                    </a:lnTo>
                    <a:lnTo>
                      <a:pt x="237" y="331"/>
                    </a:lnTo>
                    <a:lnTo>
                      <a:pt x="233" y="318"/>
                    </a:lnTo>
                    <a:lnTo>
                      <a:pt x="222" y="306"/>
                    </a:lnTo>
                    <a:lnTo>
                      <a:pt x="204" y="294"/>
                    </a:lnTo>
                    <a:lnTo>
                      <a:pt x="180" y="284"/>
                    </a:lnTo>
                    <a:lnTo>
                      <a:pt x="127" y="265"/>
                    </a:lnTo>
                    <a:lnTo>
                      <a:pt x="88" y="247"/>
                    </a:lnTo>
                    <a:lnTo>
                      <a:pt x="57" y="229"/>
                    </a:lnTo>
                    <a:lnTo>
                      <a:pt x="35" y="210"/>
                    </a:lnTo>
                    <a:lnTo>
                      <a:pt x="20" y="188"/>
                    </a:lnTo>
                    <a:lnTo>
                      <a:pt x="10" y="161"/>
                    </a:lnTo>
                    <a:lnTo>
                      <a:pt x="8" y="129"/>
                    </a:lnTo>
                    <a:lnTo>
                      <a:pt x="12" y="96"/>
                    </a:lnTo>
                    <a:lnTo>
                      <a:pt x="22" y="67"/>
                    </a:lnTo>
                    <a:lnTo>
                      <a:pt x="41" y="43"/>
                    </a:lnTo>
                    <a:lnTo>
                      <a:pt x="65" y="23"/>
                    </a:lnTo>
                    <a:lnTo>
                      <a:pt x="94" y="10"/>
                    </a:lnTo>
                    <a:lnTo>
                      <a:pt x="131" y="2"/>
                    </a:ln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52AB9799-DF97-458B-9486-979D5E5F2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1691" y="559735"/>
                <a:ext cx="269345" cy="378923"/>
              </a:xfrm>
              <a:custGeom>
                <a:avLst/>
                <a:gdLst>
                  <a:gd name="T0" fmla="*/ 8 w 322"/>
                  <a:gd name="T1" fmla="*/ 0 h 453"/>
                  <a:gd name="T2" fmla="*/ 314 w 322"/>
                  <a:gd name="T3" fmla="*/ 0 h 453"/>
                  <a:gd name="T4" fmla="*/ 318 w 322"/>
                  <a:gd name="T5" fmla="*/ 0 h 453"/>
                  <a:gd name="T6" fmla="*/ 322 w 322"/>
                  <a:gd name="T7" fmla="*/ 2 h 453"/>
                  <a:gd name="T8" fmla="*/ 322 w 322"/>
                  <a:gd name="T9" fmla="*/ 6 h 453"/>
                  <a:gd name="T10" fmla="*/ 322 w 322"/>
                  <a:gd name="T11" fmla="*/ 10 h 453"/>
                  <a:gd name="T12" fmla="*/ 302 w 322"/>
                  <a:gd name="T13" fmla="*/ 84 h 453"/>
                  <a:gd name="T14" fmla="*/ 300 w 322"/>
                  <a:gd name="T15" fmla="*/ 88 h 453"/>
                  <a:gd name="T16" fmla="*/ 296 w 322"/>
                  <a:gd name="T17" fmla="*/ 90 h 453"/>
                  <a:gd name="T18" fmla="*/ 292 w 322"/>
                  <a:gd name="T19" fmla="*/ 90 h 453"/>
                  <a:gd name="T20" fmla="*/ 102 w 322"/>
                  <a:gd name="T21" fmla="*/ 90 h 453"/>
                  <a:gd name="T22" fmla="*/ 102 w 322"/>
                  <a:gd name="T23" fmla="*/ 174 h 453"/>
                  <a:gd name="T24" fmla="*/ 259 w 322"/>
                  <a:gd name="T25" fmla="*/ 174 h 453"/>
                  <a:gd name="T26" fmla="*/ 263 w 322"/>
                  <a:gd name="T27" fmla="*/ 176 h 453"/>
                  <a:gd name="T28" fmla="*/ 267 w 322"/>
                  <a:gd name="T29" fmla="*/ 178 h 453"/>
                  <a:gd name="T30" fmla="*/ 267 w 322"/>
                  <a:gd name="T31" fmla="*/ 184 h 453"/>
                  <a:gd name="T32" fmla="*/ 267 w 322"/>
                  <a:gd name="T33" fmla="*/ 257 h 453"/>
                  <a:gd name="T34" fmla="*/ 267 w 322"/>
                  <a:gd name="T35" fmla="*/ 261 h 453"/>
                  <a:gd name="T36" fmla="*/ 263 w 322"/>
                  <a:gd name="T37" fmla="*/ 265 h 453"/>
                  <a:gd name="T38" fmla="*/ 259 w 322"/>
                  <a:gd name="T39" fmla="*/ 265 h 453"/>
                  <a:gd name="T40" fmla="*/ 102 w 322"/>
                  <a:gd name="T41" fmla="*/ 265 h 453"/>
                  <a:gd name="T42" fmla="*/ 102 w 322"/>
                  <a:gd name="T43" fmla="*/ 363 h 453"/>
                  <a:gd name="T44" fmla="*/ 312 w 322"/>
                  <a:gd name="T45" fmla="*/ 363 h 453"/>
                  <a:gd name="T46" fmla="*/ 316 w 322"/>
                  <a:gd name="T47" fmla="*/ 365 h 453"/>
                  <a:gd name="T48" fmla="*/ 318 w 322"/>
                  <a:gd name="T49" fmla="*/ 367 h 453"/>
                  <a:gd name="T50" fmla="*/ 320 w 322"/>
                  <a:gd name="T51" fmla="*/ 371 h 453"/>
                  <a:gd name="T52" fmla="*/ 320 w 322"/>
                  <a:gd name="T53" fmla="*/ 445 h 453"/>
                  <a:gd name="T54" fmla="*/ 318 w 322"/>
                  <a:gd name="T55" fmla="*/ 449 h 453"/>
                  <a:gd name="T56" fmla="*/ 316 w 322"/>
                  <a:gd name="T57" fmla="*/ 451 h 453"/>
                  <a:gd name="T58" fmla="*/ 312 w 322"/>
                  <a:gd name="T59" fmla="*/ 453 h 453"/>
                  <a:gd name="T60" fmla="*/ 8 w 322"/>
                  <a:gd name="T61" fmla="*/ 453 h 453"/>
                  <a:gd name="T62" fmla="*/ 4 w 322"/>
                  <a:gd name="T63" fmla="*/ 451 h 453"/>
                  <a:gd name="T64" fmla="*/ 0 w 322"/>
                  <a:gd name="T65" fmla="*/ 449 h 453"/>
                  <a:gd name="T66" fmla="*/ 0 w 322"/>
                  <a:gd name="T67" fmla="*/ 445 h 453"/>
                  <a:gd name="T68" fmla="*/ 0 w 322"/>
                  <a:gd name="T69" fmla="*/ 8 h 453"/>
                  <a:gd name="T70" fmla="*/ 0 w 322"/>
                  <a:gd name="T71" fmla="*/ 4 h 453"/>
                  <a:gd name="T72" fmla="*/ 4 w 322"/>
                  <a:gd name="T73" fmla="*/ 2 h 453"/>
                  <a:gd name="T74" fmla="*/ 8 w 322"/>
                  <a:gd name="T75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2" h="453">
                    <a:moveTo>
                      <a:pt x="8" y="0"/>
                    </a:moveTo>
                    <a:lnTo>
                      <a:pt x="314" y="0"/>
                    </a:lnTo>
                    <a:lnTo>
                      <a:pt x="318" y="0"/>
                    </a:lnTo>
                    <a:lnTo>
                      <a:pt x="322" y="2"/>
                    </a:lnTo>
                    <a:lnTo>
                      <a:pt x="322" y="6"/>
                    </a:lnTo>
                    <a:lnTo>
                      <a:pt x="322" y="10"/>
                    </a:lnTo>
                    <a:lnTo>
                      <a:pt x="302" y="84"/>
                    </a:lnTo>
                    <a:lnTo>
                      <a:pt x="300" y="88"/>
                    </a:lnTo>
                    <a:lnTo>
                      <a:pt x="296" y="90"/>
                    </a:lnTo>
                    <a:lnTo>
                      <a:pt x="292" y="90"/>
                    </a:lnTo>
                    <a:lnTo>
                      <a:pt x="102" y="90"/>
                    </a:lnTo>
                    <a:lnTo>
                      <a:pt x="102" y="174"/>
                    </a:lnTo>
                    <a:lnTo>
                      <a:pt x="259" y="174"/>
                    </a:lnTo>
                    <a:lnTo>
                      <a:pt x="263" y="176"/>
                    </a:lnTo>
                    <a:lnTo>
                      <a:pt x="267" y="178"/>
                    </a:lnTo>
                    <a:lnTo>
                      <a:pt x="267" y="184"/>
                    </a:lnTo>
                    <a:lnTo>
                      <a:pt x="267" y="257"/>
                    </a:lnTo>
                    <a:lnTo>
                      <a:pt x="267" y="261"/>
                    </a:lnTo>
                    <a:lnTo>
                      <a:pt x="263" y="265"/>
                    </a:lnTo>
                    <a:lnTo>
                      <a:pt x="259" y="265"/>
                    </a:lnTo>
                    <a:lnTo>
                      <a:pt x="102" y="265"/>
                    </a:lnTo>
                    <a:lnTo>
                      <a:pt x="102" y="363"/>
                    </a:lnTo>
                    <a:lnTo>
                      <a:pt x="312" y="363"/>
                    </a:lnTo>
                    <a:lnTo>
                      <a:pt x="316" y="365"/>
                    </a:lnTo>
                    <a:lnTo>
                      <a:pt x="318" y="367"/>
                    </a:lnTo>
                    <a:lnTo>
                      <a:pt x="320" y="371"/>
                    </a:lnTo>
                    <a:lnTo>
                      <a:pt x="320" y="445"/>
                    </a:lnTo>
                    <a:lnTo>
                      <a:pt x="318" y="449"/>
                    </a:lnTo>
                    <a:lnTo>
                      <a:pt x="316" y="451"/>
                    </a:lnTo>
                    <a:lnTo>
                      <a:pt x="312" y="453"/>
                    </a:lnTo>
                    <a:lnTo>
                      <a:pt x="8" y="453"/>
                    </a:lnTo>
                    <a:lnTo>
                      <a:pt x="4" y="451"/>
                    </a:lnTo>
                    <a:lnTo>
                      <a:pt x="0" y="449"/>
                    </a:lnTo>
                    <a:lnTo>
                      <a:pt x="0" y="445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F7175708-35AE-4DB1-A7A8-1A02E3A5F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2061" y="559735"/>
                <a:ext cx="319534" cy="378923"/>
              </a:xfrm>
              <a:custGeom>
                <a:avLst/>
                <a:gdLst>
                  <a:gd name="T0" fmla="*/ 7 w 382"/>
                  <a:gd name="T1" fmla="*/ 0 h 453"/>
                  <a:gd name="T2" fmla="*/ 121 w 382"/>
                  <a:gd name="T3" fmla="*/ 0 h 453"/>
                  <a:gd name="T4" fmla="*/ 125 w 382"/>
                  <a:gd name="T5" fmla="*/ 0 h 453"/>
                  <a:gd name="T6" fmla="*/ 127 w 382"/>
                  <a:gd name="T7" fmla="*/ 2 h 453"/>
                  <a:gd name="T8" fmla="*/ 131 w 382"/>
                  <a:gd name="T9" fmla="*/ 6 h 453"/>
                  <a:gd name="T10" fmla="*/ 147 w 382"/>
                  <a:gd name="T11" fmla="*/ 41 h 453"/>
                  <a:gd name="T12" fmla="*/ 162 w 382"/>
                  <a:gd name="T13" fmla="*/ 74 h 453"/>
                  <a:gd name="T14" fmla="*/ 254 w 382"/>
                  <a:gd name="T15" fmla="*/ 259 h 453"/>
                  <a:gd name="T16" fmla="*/ 264 w 382"/>
                  <a:gd name="T17" fmla="*/ 282 h 453"/>
                  <a:gd name="T18" fmla="*/ 276 w 382"/>
                  <a:gd name="T19" fmla="*/ 306 h 453"/>
                  <a:gd name="T20" fmla="*/ 280 w 382"/>
                  <a:gd name="T21" fmla="*/ 310 h 453"/>
                  <a:gd name="T22" fmla="*/ 282 w 382"/>
                  <a:gd name="T23" fmla="*/ 312 h 453"/>
                  <a:gd name="T24" fmla="*/ 284 w 382"/>
                  <a:gd name="T25" fmla="*/ 312 h 453"/>
                  <a:gd name="T26" fmla="*/ 286 w 382"/>
                  <a:gd name="T27" fmla="*/ 310 h 453"/>
                  <a:gd name="T28" fmla="*/ 288 w 382"/>
                  <a:gd name="T29" fmla="*/ 308 h 453"/>
                  <a:gd name="T30" fmla="*/ 288 w 382"/>
                  <a:gd name="T31" fmla="*/ 304 h 453"/>
                  <a:gd name="T32" fmla="*/ 282 w 382"/>
                  <a:gd name="T33" fmla="*/ 267 h 453"/>
                  <a:gd name="T34" fmla="*/ 280 w 382"/>
                  <a:gd name="T35" fmla="*/ 229 h 453"/>
                  <a:gd name="T36" fmla="*/ 280 w 382"/>
                  <a:gd name="T37" fmla="*/ 188 h 453"/>
                  <a:gd name="T38" fmla="*/ 280 w 382"/>
                  <a:gd name="T39" fmla="*/ 8 h 453"/>
                  <a:gd name="T40" fmla="*/ 282 w 382"/>
                  <a:gd name="T41" fmla="*/ 4 h 453"/>
                  <a:gd name="T42" fmla="*/ 284 w 382"/>
                  <a:gd name="T43" fmla="*/ 2 h 453"/>
                  <a:gd name="T44" fmla="*/ 288 w 382"/>
                  <a:gd name="T45" fmla="*/ 0 h 453"/>
                  <a:gd name="T46" fmla="*/ 374 w 382"/>
                  <a:gd name="T47" fmla="*/ 0 h 453"/>
                  <a:gd name="T48" fmla="*/ 380 w 382"/>
                  <a:gd name="T49" fmla="*/ 2 h 453"/>
                  <a:gd name="T50" fmla="*/ 382 w 382"/>
                  <a:gd name="T51" fmla="*/ 4 h 453"/>
                  <a:gd name="T52" fmla="*/ 382 w 382"/>
                  <a:gd name="T53" fmla="*/ 8 h 453"/>
                  <a:gd name="T54" fmla="*/ 382 w 382"/>
                  <a:gd name="T55" fmla="*/ 445 h 453"/>
                  <a:gd name="T56" fmla="*/ 382 w 382"/>
                  <a:gd name="T57" fmla="*/ 449 h 453"/>
                  <a:gd name="T58" fmla="*/ 380 w 382"/>
                  <a:gd name="T59" fmla="*/ 451 h 453"/>
                  <a:gd name="T60" fmla="*/ 374 w 382"/>
                  <a:gd name="T61" fmla="*/ 453 h 453"/>
                  <a:gd name="T62" fmla="*/ 260 w 382"/>
                  <a:gd name="T63" fmla="*/ 453 h 453"/>
                  <a:gd name="T64" fmla="*/ 256 w 382"/>
                  <a:gd name="T65" fmla="*/ 453 h 453"/>
                  <a:gd name="T66" fmla="*/ 254 w 382"/>
                  <a:gd name="T67" fmla="*/ 449 h 453"/>
                  <a:gd name="T68" fmla="*/ 251 w 382"/>
                  <a:gd name="T69" fmla="*/ 447 h 453"/>
                  <a:gd name="T70" fmla="*/ 235 w 382"/>
                  <a:gd name="T71" fmla="*/ 412 h 453"/>
                  <a:gd name="T72" fmla="*/ 219 w 382"/>
                  <a:gd name="T73" fmla="*/ 378 h 453"/>
                  <a:gd name="T74" fmla="*/ 129 w 382"/>
                  <a:gd name="T75" fmla="*/ 194 h 453"/>
                  <a:gd name="T76" fmla="*/ 117 w 382"/>
                  <a:gd name="T77" fmla="*/ 170 h 453"/>
                  <a:gd name="T78" fmla="*/ 105 w 382"/>
                  <a:gd name="T79" fmla="*/ 147 h 453"/>
                  <a:gd name="T80" fmla="*/ 103 w 382"/>
                  <a:gd name="T81" fmla="*/ 143 h 453"/>
                  <a:gd name="T82" fmla="*/ 100 w 382"/>
                  <a:gd name="T83" fmla="*/ 141 h 453"/>
                  <a:gd name="T84" fmla="*/ 98 w 382"/>
                  <a:gd name="T85" fmla="*/ 143 h 453"/>
                  <a:gd name="T86" fmla="*/ 96 w 382"/>
                  <a:gd name="T87" fmla="*/ 145 h 453"/>
                  <a:gd name="T88" fmla="*/ 96 w 382"/>
                  <a:gd name="T89" fmla="*/ 149 h 453"/>
                  <a:gd name="T90" fmla="*/ 100 w 382"/>
                  <a:gd name="T91" fmla="*/ 188 h 453"/>
                  <a:gd name="T92" fmla="*/ 102 w 382"/>
                  <a:gd name="T93" fmla="*/ 223 h 453"/>
                  <a:gd name="T94" fmla="*/ 102 w 382"/>
                  <a:gd name="T95" fmla="*/ 265 h 453"/>
                  <a:gd name="T96" fmla="*/ 102 w 382"/>
                  <a:gd name="T97" fmla="*/ 445 h 453"/>
                  <a:gd name="T98" fmla="*/ 102 w 382"/>
                  <a:gd name="T99" fmla="*/ 449 h 453"/>
                  <a:gd name="T100" fmla="*/ 98 w 382"/>
                  <a:gd name="T101" fmla="*/ 451 h 453"/>
                  <a:gd name="T102" fmla="*/ 94 w 382"/>
                  <a:gd name="T103" fmla="*/ 453 h 453"/>
                  <a:gd name="T104" fmla="*/ 7 w 382"/>
                  <a:gd name="T105" fmla="*/ 453 h 453"/>
                  <a:gd name="T106" fmla="*/ 3 w 382"/>
                  <a:gd name="T107" fmla="*/ 451 h 453"/>
                  <a:gd name="T108" fmla="*/ 0 w 382"/>
                  <a:gd name="T109" fmla="*/ 449 h 453"/>
                  <a:gd name="T110" fmla="*/ 0 w 382"/>
                  <a:gd name="T111" fmla="*/ 445 h 453"/>
                  <a:gd name="T112" fmla="*/ 0 w 382"/>
                  <a:gd name="T113" fmla="*/ 8 h 453"/>
                  <a:gd name="T114" fmla="*/ 0 w 382"/>
                  <a:gd name="T115" fmla="*/ 4 h 453"/>
                  <a:gd name="T116" fmla="*/ 3 w 382"/>
                  <a:gd name="T117" fmla="*/ 2 h 453"/>
                  <a:gd name="T118" fmla="*/ 7 w 382"/>
                  <a:gd name="T119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82" h="453">
                    <a:moveTo>
                      <a:pt x="7" y="0"/>
                    </a:moveTo>
                    <a:lnTo>
                      <a:pt x="121" y="0"/>
                    </a:lnTo>
                    <a:lnTo>
                      <a:pt x="125" y="0"/>
                    </a:lnTo>
                    <a:lnTo>
                      <a:pt x="127" y="2"/>
                    </a:lnTo>
                    <a:lnTo>
                      <a:pt x="131" y="6"/>
                    </a:lnTo>
                    <a:lnTo>
                      <a:pt x="147" y="41"/>
                    </a:lnTo>
                    <a:lnTo>
                      <a:pt x="162" y="74"/>
                    </a:lnTo>
                    <a:lnTo>
                      <a:pt x="254" y="259"/>
                    </a:lnTo>
                    <a:lnTo>
                      <a:pt x="264" y="282"/>
                    </a:lnTo>
                    <a:lnTo>
                      <a:pt x="276" y="306"/>
                    </a:lnTo>
                    <a:lnTo>
                      <a:pt x="280" y="310"/>
                    </a:lnTo>
                    <a:lnTo>
                      <a:pt x="282" y="312"/>
                    </a:lnTo>
                    <a:lnTo>
                      <a:pt x="284" y="312"/>
                    </a:lnTo>
                    <a:lnTo>
                      <a:pt x="286" y="310"/>
                    </a:lnTo>
                    <a:lnTo>
                      <a:pt x="288" y="308"/>
                    </a:lnTo>
                    <a:lnTo>
                      <a:pt x="288" y="304"/>
                    </a:lnTo>
                    <a:lnTo>
                      <a:pt x="282" y="267"/>
                    </a:lnTo>
                    <a:lnTo>
                      <a:pt x="280" y="229"/>
                    </a:lnTo>
                    <a:lnTo>
                      <a:pt x="280" y="188"/>
                    </a:lnTo>
                    <a:lnTo>
                      <a:pt x="280" y="8"/>
                    </a:lnTo>
                    <a:lnTo>
                      <a:pt x="282" y="4"/>
                    </a:lnTo>
                    <a:lnTo>
                      <a:pt x="284" y="2"/>
                    </a:lnTo>
                    <a:lnTo>
                      <a:pt x="288" y="0"/>
                    </a:lnTo>
                    <a:lnTo>
                      <a:pt x="374" y="0"/>
                    </a:lnTo>
                    <a:lnTo>
                      <a:pt x="380" y="2"/>
                    </a:lnTo>
                    <a:lnTo>
                      <a:pt x="382" y="4"/>
                    </a:lnTo>
                    <a:lnTo>
                      <a:pt x="382" y="8"/>
                    </a:lnTo>
                    <a:lnTo>
                      <a:pt x="382" y="445"/>
                    </a:lnTo>
                    <a:lnTo>
                      <a:pt x="382" y="449"/>
                    </a:lnTo>
                    <a:lnTo>
                      <a:pt x="380" y="451"/>
                    </a:lnTo>
                    <a:lnTo>
                      <a:pt x="374" y="453"/>
                    </a:lnTo>
                    <a:lnTo>
                      <a:pt x="260" y="453"/>
                    </a:lnTo>
                    <a:lnTo>
                      <a:pt x="256" y="453"/>
                    </a:lnTo>
                    <a:lnTo>
                      <a:pt x="254" y="449"/>
                    </a:lnTo>
                    <a:lnTo>
                      <a:pt x="251" y="447"/>
                    </a:lnTo>
                    <a:lnTo>
                      <a:pt x="235" y="412"/>
                    </a:lnTo>
                    <a:lnTo>
                      <a:pt x="219" y="378"/>
                    </a:lnTo>
                    <a:lnTo>
                      <a:pt x="129" y="194"/>
                    </a:lnTo>
                    <a:lnTo>
                      <a:pt x="117" y="170"/>
                    </a:lnTo>
                    <a:lnTo>
                      <a:pt x="105" y="147"/>
                    </a:lnTo>
                    <a:lnTo>
                      <a:pt x="103" y="143"/>
                    </a:lnTo>
                    <a:lnTo>
                      <a:pt x="100" y="141"/>
                    </a:lnTo>
                    <a:lnTo>
                      <a:pt x="98" y="143"/>
                    </a:lnTo>
                    <a:lnTo>
                      <a:pt x="96" y="145"/>
                    </a:lnTo>
                    <a:lnTo>
                      <a:pt x="96" y="149"/>
                    </a:lnTo>
                    <a:lnTo>
                      <a:pt x="100" y="188"/>
                    </a:lnTo>
                    <a:lnTo>
                      <a:pt x="102" y="223"/>
                    </a:lnTo>
                    <a:lnTo>
                      <a:pt x="102" y="265"/>
                    </a:lnTo>
                    <a:lnTo>
                      <a:pt x="102" y="445"/>
                    </a:lnTo>
                    <a:lnTo>
                      <a:pt x="102" y="449"/>
                    </a:lnTo>
                    <a:lnTo>
                      <a:pt x="98" y="451"/>
                    </a:lnTo>
                    <a:lnTo>
                      <a:pt x="94" y="453"/>
                    </a:lnTo>
                    <a:lnTo>
                      <a:pt x="7" y="453"/>
                    </a:lnTo>
                    <a:lnTo>
                      <a:pt x="3" y="451"/>
                    </a:lnTo>
                    <a:lnTo>
                      <a:pt x="0" y="449"/>
                    </a:lnTo>
                    <a:lnTo>
                      <a:pt x="0" y="445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3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B4D636B5-8A11-4F96-89C7-275AC9021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5928" y="559735"/>
                <a:ext cx="252616" cy="378923"/>
              </a:xfrm>
              <a:custGeom>
                <a:avLst/>
                <a:gdLst>
                  <a:gd name="T0" fmla="*/ 8 w 302"/>
                  <a:gd name="T1" fmla="*/ 0 h 453"/>
                  <a:gd name="T2" fmla="*/ 294 w 302"/>
                  <a:gd name="T3" fmla="*/ 0 h 453"/>
                  <a:gd name="T4" fmla="*/ 298 w 302"/>
                  <a:gd name="T5" fmla="*/ 2 h 453"/>
                  <a:gd name="T6" fmla="*/ 302 w 302"/>
                  <a:gd name="T7" fmla="*/ 4 h 453"/>
                  <a:gd name="T8" fmla="*/ 302 w 302"/>
                  <a:gd name="T9" fmla="*/ 8 h 453"/>
                  <a:gd name="T10" fmla="*/ 302 w 302"/>
                  <a:gd name="T11" fmla="*/ 82 h 453"/>
                  <a:gd name="T12" fmla="*/ 302 w 302"/>
                  <a:gd name="T13" fmla="*/ 86 h 453"/>
                  <a:gd name="T14" fmla="*/ 298 w 302"/>
                  <a:gd name="T15" fmla="*/ 90 h 453"/>
                  <a:gd name="T16" fmla="*/ 294 w 302"/>
                  <a:gd name="T17" fmla="*/ 90 h 453"/>
                  <a:gd name="T18" fmla="*/ 202 w 302"/>
                  <a:gd name="T19" fmla="*/ 90 h 453"/>
                  <a:gd name="T20" fmla="*/ 202 w 302"/>
                  <a:gd name="T21" fmla="*/ 445 h 453"/>
                  <a:gd name="T22" fmla="*/ 202 w 302"/>
                  <a:gd name="T23" fmla="*/ 449 h 453"/>
                  <a:gd name="T24" fmla="*/ 198 w 302"/>
                  <a:gd name="T25" fmla="*/ 451 h 453"/>
                  <a:gd name="T26" fmla="*/ 194 w 302"/>
                  <a:gd name="T27" fmla="*/ 453 h 453"/>
                  <a:gd name="T28" fmla="*/ 108 w 302"/>
                  <a:gd name="T29" fmla="*/ 453 h 453"/>
                  <a:gd name="T30" fmla="*/ 104 w 302"/>
                  <a:gd name="T31" fmla="*/ 451 h 453"/>
                  <a:gd name="T32" fmla="*/ 100 w 302"/>
                  <a:gd name="T33" fmla="*/ 449 h 453"/>
                  <a:gd name="T34" fmla="*/ 100 w 302"/>
                  <a:gd name="T35" fmla="*/ 445 h 453"/>
                  <a:gd name="T36" fmla="*/ 100 w 302"/>
                  <a:gd name="T37" fmla="*/ 90 h 453"/>
                  <a:gd name="T38" fmla="*/ 8 w 302"/>
                  <a:gd name="T39" fmla="*/ 90 h 453"/>
                  <a:gd name="T40" fmla="*/ 4 w 302"/>
                  <a:gd name="T41" fmla="*/ 90 h 453"/>
                  <a:gd name="T42" fmla="*/ 0 w 302"/>
                  <a:gd name="T43" fmla="*/ 86 h 453"/>
                  <a:gd name="T44" fmla="*/ 0 w 302"/>
                  <a:gd name="T45" fmla="*/ 82 h 453"/>
                  <a:gd name="T46" fmla="*/ 0 w 302"/>
                  <a:gd name="T47" fmla="*/ 8 h 453"/>
                  <a:gd name="T48" fmla="*/ 0 w 302"/>
                  <a:gd name="T49" fmla="*/ 4 h 453"/>
                  <a:gd name="T50" fmla="*/ 4 w 302"/>
                  <a:gd name="T51" fmla="*/ 2 h 453"/>
                  <a:gd name="T52" fmla="*/ 8 w 302"/>
                  <a:gd name="T53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02" h="453">
                    <a:moveTo>
                      <a:pt x="8" y="0"/>
                    </a:moveTo>
                    <a:lnTo>
                      <a:pt x="294" y="0"/>
                    </a:lnTo>
                    <a:lnTo>
                      <a:pt x="298" y="2"/>
                    </a:lnTo>
                    <a:lnTo>
                      <a:pt x="302" y="4"/>
                    </a:lnTo>
                    <a:lnTo>
                      <a:pt x="302" y="8"/>
                    </a:lnTo>
                    <a:lnTo>
                      <a:pt x="302" y="82"/>
                    </a:lnTo>
                    <a:lnTo>
                      <a:pt x="302" y="86"/>
                    </a:lnTo>
                    <a:lnTo>
                      <a:pt x="298" y="90"/>
                    </a:lnTo>
                    <a:lnTo>
                      <a:pt x="294" y="90"/>
                    </a:lnTo>
                    <a:lnTo>
                      <a:pt x="202" y="90"/>
                    </a:lnTo>
                    <a:lnTo>
                      <a:pt x="202" y="445"/>
                    </a:lnTo>
                    <a:lnTo>
                      <a:pt x="202" y="449"/>
                    </a:lnTo>
                    <a:lnTo>
                      <a:pt x="198" y="451"/>
                    </a:lnTo>
                    <a:lnTo>
                      <a:pt x="194" y="453"/>
                    </a:lnTo>
                    <a:lnTo>
                      <a:pt x="108" y="453"/>
                    </a:lnTo>
                    <a:lnTo>
                      <a:pt x="104" y="451"/>
                    </a:lnTo>
                    <a:lnTo>
                      <a:pt x="100" y="449"/>
                    </a:lnTo>
                    <a:lnTo>
                      <a:pt x="100" y="445"/>
                    </a:lnTo>
                    <a:lnTo>
                      <a:pt x="100" y="90"/>
                    </a:lnTo>
                    <a:lnTo>
                      <a:pt x="8" y="90"/>
                    </a:lnTo>
                    <a:lnTo>
                      <a:pt x="4" y="90"/>
                    </a:lnTo>
                    <a:lnTo>
                      <a:pt x="0" y="86"/>
                    </a:lnTo>
                    <a:lnTo>
                      <a:pt x="0" y="82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8" name="Freeform 15">
                <a:extLst>
                  <a:ext uri="{FF2B5EF4-FFF2-40B4-BE49-F238E27FC236}">
                    <a16:creationId xmlns:a16="http://schemas.microsoft.com/office/drawing/2014/main" id="{6755ABDE-557A-4206-AC23-EED920C3FE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72575" y="559735"/>
                <a:ext cx="368885" cy="378923"/>
              </a:xfrm>
              <a:custGeom>
                <a:avLst/>
                <a:gdLst>
                  <a:gd name="T0" fmla="*/ 219 w 441"/>
                  <a:gd name="T1" fmla="*/ 119 h 453"/>
                  <a:gd name="T2" fmla="*/ 217 w 441"/>
                  <a:gd name="T3" fmla="*/ 121 h 453"/>
                  <a:gd name="T4" fmla="*/ 215 w 441"/>
                  <a:gd name="T5" fmla="*/ 125 h 453"/>
                  <a:gd name="T6" fmla="*/ 206 w 441"/>
                  <a:gd name="T7" fmla="*/ 159 h 453"/>
                  <a:gd name="T8" fmla="*/ 196 w 441"/>
                  <a:gd name="T9" fmla="*/ 198 h 453"/>
                  <a:gd name="T10" fmla="*/ 182 w 441"/>
                  <a:gd name="T11" fmla="*/ 237 h 453"/>
                  <a:gd name="T12" fmla="*/ 168 w 441"/>
                  <a:gd name="T13" fmla="*/ 276 h 453"/>
                  <a:gd name="T14" fmla="*/ 159 w 441"/>
                  <a:gd name="T15" fmla="*/ 302 h 453"/>
                  <a:gd name="T16" fmla="*/ 282 w 441"/>
                  <a:gd name="T17" fmla="*/ 302 h 453"/>
                  <a:gd name="T18" fmla="*/ 272 w 441"/>
                  <a:gd name="T19" fmla="*/ 276 h 453"/>
                  <a:gd name="T20" fmla="*/ 259 w 441"/>
                  <a:gd name="T21" fmla="*/ 237 h 453"/>
                  <a:gd name="T22" fmla="*/ 245 w 441"/>
                  <a:gd name="T23" fmla="*/ 198 h 453"/>
                  <a:gd name="T24" fmla="*/ 235 w 441"/>
                  <a:gd name="T25" fmla="*/ 159 h 453"/>
                  <a:gd name="T26" fmla="*/ 227 w 441"/>
                  <a:gd name="T27" fmla="*/ 125 h 453"/>
                  <a:gd name="T28" fmla="*/ 225 w 441"/>
                  <a:gd name="T29" fmla="*/ 121 h 453"/>
                  <a:gd name="T30" fmla="*/ 221 w 441"/>
                  <a:gd name="T31" fmla="*/ 119 h 453"/>
                  <a:gd name="T32" fmla="*/ 219 w 441"/>
                  <a:gd name="T33" fmla="*/ 119 h 453"/>
                  <a:gd name="T34" fmla="*/ 161 w 441"/>
                  <a:gd name="T35" fmla="*/ 0 h 453"/>
                  <a:gd name="T36" fmla="*/ 280 w 441"/>
                  <a:gd name="T37" fmla="*/ 0 h 453"/>
                  <a:gd name="T38" fmla="*/ 284 w 441"/>
                  <a:gd name="T39" fmla="*/ 0 h 453"/>
                  <a:gd name="T40" fmla="*/ 288 w 441"/>
                  <a:gd name="T41" fmla="*/ 4 h 453"/>
                  <a:gd name="T42" fmla="*/ 290 w 441"/>
                  <a:gd name="T43" fmla="*/ 8 h 453"/>
                  <a:gd name="T44" fmla="*/ 317 w 441"/>
                  <a:gd name="T45" fmla="*/ 104 h 453"/>
                  <a:gd name="T46" fmla="*/ 351 w 441"/>
                  <a:gd name="T47" fmla="*/ 200 h 453"/>
                  <a:gd name="T48" fmla="*/ 441 w 441"/>
                  <a:gd name="T49" fmla="*/ 443 h 453"/>
                  <a:gd name="T50" fmla="*/ 441 w 441"/>
                  <a:gd name="T51" fmla="*/ 447 h 453"/>
                  <a:gd name="T52" fmla="*/ 439 w 441"/>
                  <a:gd name="T53" fmla="*/ 451 h 453"/>
                  <a:gd name="T54" fmla="*/ 437 w 441"/>
                  <a:gd name="T55" fmla="*/ 453 h 453"/>
                  <a:gd name="T56" fmla="*/ 433 w 441"/>
                  <a:gd name="T57" fmla="*/ 453 h 453"/>
                  <a:gd name="T58" fmla="*/ 343 w 441"/>
                  <a:gd name="T59" fmla="*/ 453 h 453"/>
                  <a:gd name="T60" fmla="*/ 339 w 441"/>
                  <a:gd name="T61" fmla="*/ 453 h 453"/>
                  <a:gd name="T62" fmla="*/ 335 w 441"/>
                  <a:gd name="T63" fmla="*/ 449 h 453"/>
                  <a:gd name="T64" fmla="*/ 333 w 441"/>
                  <a:gd name="T65" fmla="*/ 447 h 453"/>
                  <a:gd name="T66" fmla="*/ 313 w 441"/>
                  <a:gd name="T67" fmla="*/ 392 h 453"/>
                  <a:gd name="T68" fmla="*/ 127 w 441"/>
                  <a:gd name="T69" fmla="*/ 392 h 453"/>
                  <a:gd name="T70" fmla="*/ 108 w 441"/>
                  <a:gd name="T71" fmla="*/ 447 h 453"/>
                  <a:gd name="T72" fmla="*/ 106 w 441"/>
                  <a:gd name="T73" fmla="*/ 449 h 453"/>
                  <a:gd name="T74" fmla="*/ 102 w 441"/>
                  <a:gd name="T75" fmla="*/ 453 h 453"/>
                  <a:gd name="T76" fmla="*/ 98 w 441"/>
                  <a:gd name="T77" fmla="*/ 453 h 453"/>
                  <a:gd name="T78" fmla="*/ 8 w 441"/>
                  <a:gd name="T79" fmla="*/ 453 h 453"/>
                  <a:gd name="T80" fmla="*/ 4 w 441"/>
                  <a:gd name="T81" fmla="*/ 453 h 453"/>
                  <a:gd name="T82" fmla="*/ 2 w 441"/>
                  <a:gd name="T83" fmla="*/ 451 h 453"/>
                  <a:gd name="T84" fmla="*/ 0 w 441"/>
                  <a:gd name="T85" fmla="*/ 447 h 453"/>
                  <a:gd name="T86" fmla="*/ 2 w 441"/>
                  <a:gd name="T87" fmla="*/ 443 h 453"/>
                  <a:gd name="T88" fmla="*/ 90 w 441"/>
                  <a:gd name="T89" fmla="*/ 200 h 453"/>
                  <a:gd name="T90" fmla="*/ 123 w 441"/>
                  <a:gd name="T91" fmla="*/ 104 h 453"/>
                  <a:gd name="T92" fmla="*/ 151 w 441"/>
                  <a:gd name="T93" fmla="*/ 8 h 453"/>
                  <a:gd name="T94" fmla="*/ 153 w 441"/>
                  <a:gd name="T95" fmla="*/ 4 h 453"/>
                  <a:gd name="T96" fmla="*/ 157 w 441"/>
                  <a:gd name="T97" fmla="*/ 0 h 453"/>
                  <a:gd name="T98" fmla="*/ 161 w 441"/>
                  <a:gd name="T99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41" h="453">
                    <a:moveTo>
                      <a:pt x="219" y="119"/>
                    </a:moveTo>
                    <a:lnTo>
                      <a:pt x="217" y="121"/>
                    </a:lnTo>
                    <a:lnTo>
                      <a:pt x="215" y="125"/>
                    </a:lnTo>
                    <a:lnTo>
                      <a:pt x="206" y="159"/>
                    </a:lnTo>
                    <a:lnTo>
                      <a:pt x="196" y="198"/>
                    </a:lnTo>
                    <a:lnTo>
                      <a:pt x="182" y="237"/>
                    </a:lnTo>
                    <a:lnTo>
                      <a:pt x="168" y="276"/>
                    </a:lnTo>
                    <a:lnTo>
                      <a:pt x="159" y="302"/>
                    </a:lnTo>
                    <a:lnTo>
                      <a:pt x="282" y="302"/>
                    </a:lnTo>
                    <a:lnTo>
                      <a:pt x="272" y="276"/>
                    </a:lnTo>
                    <a:lnTo>
                      <a:pt x="259" y="237"/>
                    </a:lnTo>
                    <a:lnTo>
                      <a:pt x="245" y="198"/>
                    </a:lnTo>
                    <a:lnTo>
                      <a:pt x="235" y="159"/>
                    </a:lnTo>
                    <a:lnTo>
                      <a:pt x="227" y="125"/>
                    </a:lnTo>
                    <a:lnTo>
                      <a:pt x="225" y="121"/>
                    </a:lnTo>
                    <a:lnTo>
                      <a:pt x="221" y="119"/>
                    </a:lnTo>
                    <a:lnTo>
                      <a:pt x="219" y="119"/>
                    </a:lnTo>
                    <a:close/>
                    <a:moveTo>
                      <a:pt x="161" y="0"/>
                    </a:moveTo>
                    <a:lnTo>
                      <a:pt x="280" y="0"/>
                    </a:lnTo>
                    <a:lnTo>
                      <a:pt x="284" y="0"/>
                    </a:lnTo>
                    <a:lnTo>
                      <a:pt x="288" y="4"/>
                    </a:lnTo>
                    <a:lnTo>
                      <a:pt x="290" y="8"/>
                    </a:lnTo>
                    <a:lnTo>
                      <a:pt x="317" y="104"/>
                    </a:lnTo>
                    <a:lnTo>
                      <a:pt x="351" y="200"/>
                    </a:lnTo>
                    <a:lnTo>
                      <a:pt x="441" y="443"/>
                    </a:lnTo>
                    <a:lnTo>
                      <a:pt x="441" y="447"/>
                    </a:lnTo>
                    <a:lnTo>
                      <a:pt x="439" y="451"/>
                    </a:lnTo>
                    <a:lnTo>
                      <a:pt x="437" y="453"/>
                    </a:lnTo>
                    <a:lnTo>
                      <a:pt x="433" y="453"/>
                    </a:lnTo>
                    <a:lnTo>
                      <a:pt x="343" y="453"/>
                    </a:lnTo>
                    <a:lnTo>
                      <a:pt x="339" y="453"/>
                    </a:lnTo>
                    <a:lnTo>
                      <a:pt x="335" y="449"/>
                    </a:lnTo>
                    <a:lnTo>
                      <a:pt x="333" y="447"/>
                    </a:lnTo>
                    <a:lnTo>
                      <a:pt x="313" y="392"/>
                    </a:lnTo>
                    <a:lnTo>
                      <a:pt x="127" y="392"/>
                    </a:lnTo>
                    <a:lnTo>
                      <a:pt x="108" y="447"/>
                    </a:lnTo>
                    <a:lnTo>
                      <a:pt x="106" y="449"/>
                    </a:lnTo>
                    <a:lnTo>
                      <a:pt x="102" y="453"/>
                    </a:lnTo>
                    <a:lnTo>
                      <a:pt x="98" y="453"/>
                    </a:lnTo>
                    <a:lnTo>
                      <a:pt x="8" y="453"/>
                    </a:lnTo>
                    <a:lnTo>
                      <a:pt x="4" y="453"/>
                    </a:lnTo>
                    <a:lnTo>
                      <a:pt x="2" y="451"/>
                    </a:lnTo>
                    <a:lnTo>
                      <a:pt x="0" y="447"/>
                    </a:lnTo>
                    <a:lnTo>
                      <a:pt x="2" y="443"/>
                    </a:lnTo>
                    <a:lnTo>
                      <a:pt x="90" y="200"/>
                    </a:lnTo>
                    <a:lnTo>
                      <a:pt x="123" y="104"/>
                    </a:lnTo>
                    <a:lnTo>
                      <a:pt x="151" y="8"/>
                    </a:lnTo>
                    <a:lnTo>
                      <a:pt x="153" y="4"/>
                    </a:lnTo>
                    <a:lnTo>
                      <a:pt x="157" y="0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1A9C8996-E2B5-4CC2-90B8-CB7AB5F000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70737" y="559735"/>
                <a:ext cx="312005" cy="378923"/>
              </a:xfrm>
              <a:custGeom>
                <a:avLst/>
                <a:gdLst>
                  <a:gd name="T0" fmla="*/ 104 w 373"/>
                  <a:gd name="T1" fmla="*/ 202 h 453"/>
                  <a:gd name="T2" fmla="*/ 198 w 373"/>
                  <a:gd name="T3" fmla="*/ 200 h 453"/>
                  <a:gd name="T4" fmla="*/ 232 w 373"/>
                  <a:gd name="T5" fmla="*/ 182 h 453"/>
                  <a:gd name="T6" fmla="*/ 243 w 373"/>
                  <a:gd name="T7" fmla="*/ 147 h 453"/>
                  <a:gd name="T8" fmla="*/ 228 w 373"/>
                  <a:gd name="T9" fmla="*/ 106 h 453"/>
                  <a:gd name="T10" fmla="*/ 186 w 373"/>
                  <a:gd name="T11" fmla="*/ 90 h 453"/>
                  <a:gd name="T12" fmla="*/ 8 w 373"/>
                  <a:gd name="T13" fmla="*/ 0 h 453"/>
                  <a:gd name="T14" fmla="*/ 228 w 373"/>
                  <a:gd name="T15" fmla="*/ 4 h 453"/>
                  <a:gd name="T16" fmla="*/ 292 w 373"/>
                  <a:gd name="T17" fmla="*/ 27 h 453"/>
                  <a:gd name="T18" fmla="*/ 334 w 373"/>
                  <a:gd name="T19" fmla="*/ 72 h 453"/>
                  <a:gd name="T20" fmla="*/ 347 w 373"/>
                  <a:gd name="T21" fmla="*/ 139 h 453"/>
                  <a:gd name="T22" fmla="*/ 332 w 373"/>
                  <a:gd name="T23" fmla="*/ 200 h 453"/>
                  <a:gd name="T24" fmla="*/ 294 w 373"/>
                  <a:gd name="T25" fmla="*/ 239 h 453"/>
                  <a:gd name="T26" fmla="*/ 269 w 373"/>
                  <a:gd name="T27" fmla="*/ 255 h 453"/>
                  <a:gd name="T28" fmla="*/ 267 w 373"/>
                  <a:gd name="T29" fmla="*/ 261 h 453"/>
                  <a:gd name="T30" fmla="*/ 271 w 373"/>
                  <a:gd name="T31" fmla="*/ 265 h 453"/>
                  <a:gd name="T32" fmla="*/ 314 w 373"/>
                  <a:gd name="T33" fmla="*/ 310 h 453"/>
                  <a:gd name="T34" fmla="*/ 373 w 373"/>
                  <a:gd name="T35" fmla="*/ 443 h 453"/>
                  <a:gd name="T36" fmla="*/ 371 w 373"/>
                  <a:gd name="T37" fmla="*/ 451 h 453"/>
                  <a:gd name="T38" fmla="*/ 365 w 373"/>
                  <a:gd name="T39" fmla="*/ 453 h 453"/>
                  <a:gd name="T40" fmla="*/ 269 w 373"/>
                  <a:gd name="T41" fmla="*/ 453 h 453"/>
                  <a:gd name="T42" fmla="*/ 263 w 373"/>
                  <a:gd name="T43" fmla="*/ 447 h 453"/>
                  <a:gd name="T44" fmla="*/ 224 w 373"/>
                  <a:gd name="T45" fmla="*/ 353 h 453"/>
                  <a:gd name="T46" fmla="*/ 196 w 373"/>
                  <a:gd name="T47" fmla="*/ 314 h 453"/>
                  <a:gd name="T48" fmla="*/ 153 w 373"/>
                  <a:gd name="T49" fmla="*/ 294 h 453"/>
                  <a:gd name="T50" fmla="*/ 104 w 373"/>
                  <a:gd name="T51" fmla="*/ 292 h 453"/>
                  <a:gd name="T52" fmla="*/ 102 w 373"/>
                  <a:gd name="T53" fmla="*/ 449 h 453"/>
                  <a:gd name="T54" fmla="*/ 96 w 373"/>
                  <a:gd name="T55" fmla="*/ 453 h 453"/>
                  <a:gd name="T56" fmla="*/ 4 w 373"/>
                  <a:gd name="T57" fmla="*/ 451 h 453"/>
                  <a:gd name="T58" fmla="*/ 0 w 373"/>
                  <a:gd name="T59" fmla="*/ 445 h 453"/>
                  <a:gd name="T60" fmla="*/ 2 w 373"/>
                  <a:gd name="T61" fmla="*/ 4 h 453"/>
                  <a:gd name="T62" fmla="*/ 8 w 373"/>
                  <a:gd name="T63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3" h="453">
                    <a:moveTo>
                      <a:pt x="104" y="90"/>
                    </a:moveTo>
                    <a:lnTo>
                      <a:pt x="104" y="202"/>
                    </a:lnTo>
                    <a:lnTo>
                      <a:pt x="173" y="202"/>
                    </a:lnTo>
                    <a:lnTo>
                      <a:pt x="198" y="200"/>
                    </a:lnTo>
                    <a:lnTo>
                      <a:pt x="218" y="194"/>
                    </a:lnTo>
                    <a:lnTo>
                      <a:pt x="232" y="182"/>
                    </a:lnTo>
                    <a:lnTo>
                      <a:pt x="241" y="167"/>
                    </a:lnTo>
                    <a:lnTo>
                      <a:pt x="243" y="147"/>
                    </a:lnTo>
                    <a:lnTo>
                      <a:pt x="239" y="123"/>
                    </a:lnTo>
                    <a:lnTo>
                      <a:pt x="228" y="106"/>
                    </a:lnTo>
                    <a:lnTo>
                      <a:pt x="210" y="94"/>
                    </a:lnTo>
                    <a:lnTo>
                      <a:pt x="186" y="90"/>
                    </a:lnTo>
                    <a:lnTo>
                      <a:pt x="104" y="90"/>
                    </a:lnTo>
                    <a:close/>
                    <a:moveTo>
                      <a:pt x="8" y="0"/>
                    </a:moveTo>
                    <a:lnTo>
                      <a:pt x="186" y="0"/>
                    </a:lnTo>
                    <a:lnTo>
                      <a:pt x="228" y="4"/>
                    </a:lnTo>
                    <a:lnTo>
                      <a:pt x="263" y="12"/>
                    </a:lnTo>
                    <a:lnTo>
                      <a:pt x="292" y="27"/>
                    </a:lnTo>
                    <a:lnTo>
                      <a:pt x="316" y="47"/>
                    </a:lnTo>
                    <a:lnTo>
                      <a:pt x="334" y="72"/>
                    </a:lnTo>
                    <a:lnTo>
                      <a:pt x="343" y="104"/>
                    </a:lnTo>
                    <a:lnTo>
                      <a:pt x="347" y="139"/>
                    </a:lnTo>
                    <a:lnTo>
                      <a:pt x="343" y="170"/>
                    </a:lnTo>
                    <a:lnTo>
                      <a:pt x="332" y="200"/>
                    </a:lnTo>
                    <a:lnTo>
                      <a:pt x="316" y="221"/>
                    </a:lnTo>
                    <a:lnTo>
                      <a:pt x="294" y="239"/>
                    </a:lnTo>
                    <a:lnTo>
                      <a:pt x="273" y="253"/>
                    </a:lnTo>
                    <a:lnTo>
                      <a:pt x="269" y="255"/>
                    </a:lnTo>
                    <a:lnTo>
                      <a:pt x="267" y="257"/>
                    </a:lnTo>
                    <a:lnTo>
                      <a:pt x="267" y="261"/>
                    </a:lnTo>
                    <a:lnTo>
                      <a:pt x="267" y="263"/>
                    </a:lnTo>
                    <a:lnTo>
                      <a:pt x="271" y="265"/>
                    </a:lnTo>
                    <a:lnTo>
                      <a:pt x="296" y="286"/>
                    </a:lnTo>
                    <a:lnTo>
                      <a:pt x="314" y="310"/>
                    </a:lnTo>
                    <a:lnTo>
                      <a:pt x="328" y="335"/>
                    </a:lnTo>
                    <a:lnTo>
                      <a:pt x="373" y="443"/>
                    </a:lnTo>
                    <a:lnTo>
                      <a:pt x="373" y="447"/>
                    </a:lnTo>
                    <a:lnTo>
                      <a:pt x="371" y="451"/>
                    </a:lnTo>
                    <a:lnTo>
                      <a:pt x="369" y="453"/>
                    </a:lnTo>
                    <a:lnTo>
                      <a:pt x="365" y="453"/>
                    </a:lnTo>
                    <a:lnTo>
                      <a:pt x="273" y="453"/>
                    </a:lnTo>
                    <a:lnTo>
                      <a:pt x="269" y="453"/>
                    </a:lnTo>
                    <a:lnTo>
                      <a:pt x="267" y="449"/>
                    </a:lnTo>
                    <a:lnTo>
                      <a:pt x="263" y="447"/>
                    </a:lnTo>
                    <a:lnTo>
                      <a:pt x="236" y="378"/>
                    </a:lnTo>
                    <a:lnTo>
                      <a:pt x="224" y="353"/>
                    </a:lnTo>
                    <a:lnTo>
                      <a:pt x="212" y="331"/>
                    </a:lnTo>
                    <a:lnTo>
                      <a:pt x="196" y="314"/>
                    </a:lnTo>
                    <a:lnTo>
                      <a:pt x="177" y="302"/>
                    </a:lnTo>
                    <a:lnTo>
                      <a:pt x="153" y="294"/>
                    </a:lnTo>
                    <a:lnTo>
                      <a:pt x="122" y="292"/>
                    </a:lnTo>
                    <a:lnTo>
                      <a:pt x="104" y="292"/>
                    </a:lnTo>
                    <a:lnTo>
                      <a:pt x="104" y="445"/>
                    </a:lnTo>
                    <a:lnTo>
                      <a:pt x="102" y="449"/>
                    </a:lnTo>
                    <a:lnTo>
                      <a:pt x="100" y="451"/>
                    </a:lnTo>
                    <a:lnTo>
                      <a:pt x="96" y="453"/>
                    </a:lnTo>
                    <a:lnTo>
                      <a:pt x="8" y="453"/>
                    </a:lnTo>
                    <a:lnTo>
                      <a:pt x="4" y="451"/>
                    </a:lnTo>
                    <a:lnTo>
                      <a:pt x="2" y="449"/>
                    </a:lnTo>
                    <a:lnTo>
                      <a:pt x="0" y="445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1B0A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946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33B9EAA-1A0A-41F5-8FB8-28D34CBA3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835213-B217-419E-B14E-D1C81231E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F6121C-584F-40C4-98D4-A05973F975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Tech Data, im März 2022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2189B3-A9B9-472A-9AD5-453148102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Die typische PowerPoint-Präsentation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54C9F4-06DE-4D63-97FD-AE607B637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0A1D6-0EF5-4F01-B43A-4D9A73F1CC37}" type="slidenum">
              <a:rPr lang="de-DE" smtClean="0"/>
              <a:t>‹Nr.›</a:t>
            </a:fld>
            <a:endParaRPr lang="de-DE" dirty="0"/>
          </a:p>
        </p:txBody>
      </p:sp>
    </p:spTree>
    <p:custDataLst>
      <p:tags r:id="rId11"/>
    </p:custDataLst>
    <p:extLst>
      <p:ext uri="{BB962C8B-B14F-4D97-AF65-F5344CB8AC3E}">
        <p14:creationId xmlns:p14="http://schemas.microsoft.com/office/powerpoint/2010/main" val="393672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60" r:id="rId6"/>
    <p:sldLayoutId id="2147483676" r:id="rId7"/>
    <p:sldLayoutId id="2147483674" r:id="rId8"/>
    <p:sldLayoutId id="2147483675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Calibri" panose="020F050202020403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344" userDrawn="1">
          <p15:clr>
            <a:srgbClr val="F26B43"/>
          </p15:clr>
        </p15:guide>
        <p15:guide id="6" orient="horz" pos="3976" userDrawn="1">
          <p15:clr>
            <a:srgbClr val="F26B43"/>
          </p15:clr>
        </p15:guide>
        <p15:guide id="7" pos="2568" userDrawn="1">
          <p15:clr>
            <a:srgbClr val="F26B43"/>
          </p15:clr>
        </p15:guide>
        <p15:guide id="8" pos="5112" userDrawn="1">
          <p15:clr>
            <a:srgbClr val="F26B43"/>
          </p15:clr>
        </p15:guide>
        <p15:guide id="9" orient="horz" pos="1432" userDrawn="1">
          <p15:clr>
            <a:srgbClr val="F26B43"/>
          </p15:clr>
        </p15:guide>
        <p15:guide id="10" orient="horz" pos="2888" userDrawn="1">
          <p15:clr>
            <a:srgbClr val="F26B43"/>
          </p15:clr>
        </p15:guide>
        <p15:guide id="11" pos="7151" userDrawn="1">
          <p15:clr>
            <a:srgbClr val="F26B43"/>
          </p15:clr>
        </p15:guide>
        <p15:guide id="12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slide" Target="slide1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Relationship Id="rId6" Type="http://schemas.openxmlformats.org/officeDocument/2006/relationships/image" Target="../media/image20.png"/><Relationship Id="rId5" Type="http://schemas.openxmlformats.org/officeDocument/2006/relationships/slide" Target="slide1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51C066C-E34D-316C-3757-BA32A750F7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77FB1A9B-1E35-D727-C85D-438FB6814D30}"/>
              </a:ext>
            </a:extLst>
          </p:cNvPr>
          <p:cNvSpPr>
            <a:spLocks noChangeAspect="1"/>
          </p:cNvSpPr>
          <p:nvPr/>
        </p:nvSpPr>
        <p:spPr>
          <a:xfrm>
            <a:off x="9134278" y="5931664"/>
            <a:ext cx="2322114" cy="428726"/>
          </a:xfrm>
          <a:custGeom>
            <a:avLst/>
            <a:gdLst>
              <a:gd name="connsiteX0" fmla="*/ 210400 w 4685015"/>
              <a:gd name="connsiteY0" fmla="*/ 1279184 h 1291630"/>
              <a:gd name="connsiteX1" fmla="*/ 211303 w 4685015"/>
              <a:gd name="connsiteY1" fmla="*/ 1281344 h 1291630"/>
              <a:gd name="connsiteX2" fmla="*/ 194436 w 4685015"/>
              <a:gd name="connsiteY2" fmla="*/ 1291630 h 1291630"/>
              <a:gd name="connsiteX3" fmla="*/ 192849 w 4685015"/>
              <a:gd name="connsiteY3" fmla="*/ 1289458 h 1291630"/>
              <a:gd name="connsiteX4" fmla="*/ 196034 w 4685015"/>
              <a:gd name="connsiteY4" fmla="*/ 1280441 h 1291630"/>
              <a:gd name="connsiteX5" fmla="*/ 210400 w 4685015"/>
              <a:gd name="connsiteY5" fmla="*/ 1279184 h 1291630"/>
              <a:gd name="connsiteX6" fmla="*/ 541714 w 4685015"/>
              <a:gd name="connsiteY6" fmla="*/ 1212260 h 1291630"/>
              <a:gd name="connsiteX7" fmla="*/ 546199 w 4685015"/>
              <a:gd name="connsiteY7" fmla="*/ 1224363 h 1291630"/>
              <a:gd name="connsiteX8" fmla="*/ 527516 w 4685015"/>
              <a:gd name="connsiteY8" fmla="*/ 1228440 h 1291630"/>
              <a:gd name="connsiteX9" fmla="*/ 500325 w 4685015"/>
              <a:gd name="connsiteY9" fmla="*/ 1232542 h 1291630"/>
              <a:gd name="connsiteX10" fmla="*/ 485215 w 4685015"/>
              <a:gd name="connsiteY10" fmla="*/ 1228377 h 1291630"/>
              <a:gd name="connsiteX11" fmla="*/ 513278 w 4685015"/>
              <a:gd name="connsiteY11" fmla="*/ 1216527 h 1291630"/>
              <a:gd name="connsiteX12" fmla="*/ 541714 w 4685015"/>
              <a:gd name="connsiteY12" fmla="*/ 1212260 h 1291630"/>
              <a:gd name="connsiteX13" fmla="*/ 304174 w 4685015"/>
              <a:gd name="connsiteY13" fmla="*/ 1161927 h 1291630"/>
              <a:gd name="connsiteX14" fmla="*/ 302410 w 4685015"/>
              <a:gd name="connsiteY14" fmla="*/ 1162018 h 1291630"/>
              <a:gd name="connsiteX15" fmla="*/ 302147 w 4685015"/>
              <a:gd name="connsiteY15" fmla="*/ 1166526 h 1291630"/>
              <a:gd name="connsiteX16" fmla="*/ 326758 w 4685015"/>
              <a:gd name="connsiteY16" fmla="*/ 1171034 h 1291630"/>
              <a:gd name="connsiteX17" fmla="*/ 392645 w 4685015"/>
              <a:gd name="connsiteY17" fmla="*/ 1162869 h 1291630"/>
              <a:gd name="connsiteX18" fmla="*/ 393196 w 4685015"/>
              <a:gd name="connsiteY18" fmla="*/ 1162656 h 1291630"/>
              <a:gd name="connsiteX19" fmla="*/ 328538 w 4685015"/>
              <a:gd name="connsiteY19" fmla="*/ 1170669 h 1291630"/>
              <a:gd name="connsiteX20" fmla="*/ 303927 w 4685015"/>
              <a:gd name="connsiteY20" fmla="*/ 1166161 h 1291630"/>
              <a:gd name="connsiteX21" fmla="*/ 394047 w 4685015"/>
              <a:gd name="connsiteY21" fmla="*/ 1139339 h 1291630"/>
              <a:gd name="connsiteX22" fmla="*/ 394405 w 4685015"/>
              <a:gd name="connsiteY22" fmla="*/ 1139811 h 1291630"/>
              <a:gd name="connsiteX23" fmla="*/ 408813 w 4685015"/>
              <a:gd name="connsiteY23" fmla="*/ 1140631 h 1291630"/>
              <a:gd name="connsiteX24" fmla="*/ 408850 w 4685015"/>
              <a:gd name="connsiteY24" fmla="*/ 1140182 h 1291630"/>
              <a:gd name="connsiteX25" fmla="*/ 376824 w 4685015"/>
              <a:gd name="connsiteY25" fmla="*/ 1132465 h 1291630"/>
              <a:gd name="connsiteX26" fmla="*/ 381408 w 4685015"/>
              <a:gd name="connsiteY26" fmla="*/ 1152061 h 1291630"/>
              <a:gd name="connsiteX27" fmla="*/ 390275 w 4685015"/>
              <a:gd name="connsiteY27" fmla="*/ 1155152 h 1291630"/>
              <a:gd name="connsiteX28" fmla="*/ 391226 w 4685015"/>
              <a:gd name="connsiteY28" fmla="*/ 1154524 h 1291630"/>
              <a:gd name="connsiteX29" fmla="*/ 383152 w 4685015"/>
              <a:gd name="connsiteY29" fmla="*/ 1151709 h 1291630"/>
              <a:gd name="connsiteX30" fmla="*/ 380190 w 4685015"/>
              <a:gd name="connsiteY30" fmla="*/ 1144002 h 1291630"/>
              <a:gd name="connsiteX31" fmla="*/ 378644 w 4685015"/>
              <a:gd name="connsiteY31" fmla="*/ 1132664 h 1291630"/>
              <a:gd name="connsiteX32" fmla="*/ 418193 w 4685015"/>
              <a:gd name="connsiteY32" fmla="*/ 1129446 h 1291630"/>
              <a:gd name="connsiteX33" fmla="*/ 416309 w 4685015"/>
              <a:gd name="connsiteY33" fmla="*/ 1129684 h 1291630"/>
              <a:gd name="connsiteX34" fmla="*/ 451397 w 4685015"/>
              <a:gd name="connsiteY34" fmla="*/ 1142409 h 1291630"/>
              <a:gd name="connsiteX35" fmla="*/ 490931 w 4685015"/>
              <a:gd name="connsiteY35" fmla="*/ 1141139 h 1291630"/>
              <a:gd name="connsiteX36" fmla="*/ 490265 w 4685015"/>
              <a:gd name="connsiteY36" fmla="*/ 1141043 h 1291630"/>
              <a:gd name="connsiteX37" fmla="*/ 472143 w 4685015"/>
              <a:gd name="connsiteY37" fmla="*/ 1142958 h 1291630"/>
              <a:gd name="connsiteX38" fmla="*/ 453087 w 4685015"/>
              <a:gd name="connsiteY38" fmla="*/ 1142064 h 1291630"/>
              <a:gd name="connsiteX39" fmla="*/ 434423 w 4685015"/>
              <a:gd name="connsiteY39" fmla="*/ 1138330 h 1291630"/>
              <a:gd name="connsiteX40" fmla="*/ 4118036 w 4685015"/>
              <a:gd name="connsiteY40" fmla="*/ 1108538 h 1291630"/>
              <a:gd name="connsiteX41" fmla="*/ 4165940 w 4685015"/>
              <a:gd name="connsiteY41" fmla="*/ 1114380 h 1291630"/>
              <a:gd name="connsiteX42" fmla="*/ 4118036 w 4685015"/>
              <a:gd name="connsiteY42" fmla="*/ 1108538 h 1291630"/>
              <a:gd name="connsiteX43" fmla="*/ 4466280 w 4685015"/>
              <a:gd name="connsiteY43" fmla="*/ 1101608 h 1291630"/>
              <a:gd name="connsiteX44" fmla="*/ 4466623 w 4685015"/>
              <a:gd name="connsiteY44" fmla="*/ 1105024 h 1291630"/>
              <a:gd name="connsiteX45" fmla="*/ 4419239 w 4685015"/>
              <a:gd name="connsiteY45" fmla="*/ 1110002 h 1291630"/>
              <a:gd name="connsiteX46" fmla="*/ 4419163 w 4685015"/>
              <a:gd name="connsiteY46" fmla="*/ 1106053 h 1291630"/>
              <a:gd name="connsiteX47" fmla="*/ 4466280 w 4685015"/>
              <a:gd name="connsiteY47" fmla="*/ 1101608 h 1291630"/>
              <a:gd name="connsiteX48" fmla="*/ 3638344 w 4685015"/>
              <a:gd name="connsiteY48" fmla="*/ 1098627 h 1291630"/>
              <a:gd name="connsiteX49" fmla="*/ 3678959 w 4685015"/>
              <a:gd name="connsiteY49" fmla="*/ 1098627 h 1291630"/>
              <a:gd name="connsiteX50" fmla="*/ 3638344 w 4685015"/>
              <a:gd name="connsiteY50" fmla="*/ 1098627 h 1291630"/>
              <a:gd name="connsiteX51" fmla="*/ 3223066 w 4685015"/>
              <a:gd name="connsiteY51" fmla="*/ 1093242 h 1291630"/>
              <a:gd name="connsiteX52" fmla="*/ 3241722 w 4685015"/>
              <a:gd name="connsiteY52" fmla="*/ 1109702 h 1291630"/>
              <a:gd name="connsiteX53" fmla="*/ 3230737 w 4685015"/>
              <a:gd name="connsiteY53" fmla="*/ 1106374 h 1291630"/>
              <a:gd name="connsiteX54" fmla="*/ 3232388 w 4685015"/>
              <a:gd name="connsiteY54" fmla="*/ 1096532 h 1291630"/>
              <a:gd name="connsiteX55" fmla="*/ 3223066 w 4685015"/>
              <a:gd name="connsiteY55" fmla="*/ 1093242 h 1291630"/>
              <a:gd name="connsiteX56" fmla="*/ 2060517 w 4685015"/>
              <a:gd name="connsiteY56" fmla="*/ 1081748 h 1291630"/>
              <a:gd name="connsiteX57" fmla="*/ 2111876 w 4685015"/>
              <a:gd name="connsiteY57" fmla="*/ 1081748 h 1291630"/>
              <a:gd name="connsiteX58" fmla="*/ 2111825 w 4685015"/>
              <a:gd name="connsiteY58" fmla="*/ 1084669 h 1291630"/>
              <a:gd name="connsiteX59" fmla="*/ 2060517 w 4685015"/>
              <a:gd name="connsiteY59" fmla="*/ 1084669 h 1291630"/>
              <a:gd name="connsiteX60" fmla="*/ 2060517 w 4685015"/>
              <a:gd name="connsiteY60" fmla="*/ 1081748 h 1291630"/>
              <a:gd name="connsiteX61" fmla="*/ 3163592 w 4685015"/>
              <a:gd name="connsiteY61" fmla="*/ 1081188 h 1291630"/>
              <a:gd name="connsiteX62" fmla="*/ 3163998 w 4685015"/>
              <a:gd name="connsiteY62" fmla="*/ 1084858 h 1291630"/>
              <a:gd name="connsiteX63" fmla="*/ 3132617 w 4685015"/>
              <a:gd name="connsiteY63" fmla="*/ 1090243 h 1291630"/>
              <a:gd name="connsiteX64" fmla="*/ 3131994 w 4685015"/>
              <a:gd name="connsiteY64" fmla="*/ 1085506 h 1291630"/>
              <a:gd name="connsiteX65" fmla="*/ 3163592 w 4685015"/>
              <a:gd name="connsiteY65" fmla="*/ 1081188 h 1291630"/>
              <a:gd name="connsiteX66" fmla="*/ 3322996 w 4685015"/>
              <a:gd name="connsiteY66" fmla="*/ 1078945 h 1291630"/>
              <a:gd name="connsiteX67" fmla="*/ 3341311 w 4685015"/>
              <a:gd name="connsiteY67" fmla="*/ 1085534 h 1291630"/>
              <a:gd name="connsiteX68" fmla="*/ 3306233 w 4685015"/>
              <a:gd name="connsiteY68" fmla="*/ 1082777 h 1291630"/>
              <a:gd name="connsiteX69" fmla="*/ 3322996 w 4685015"/>
              <a:gd name="connsiteY69" fmla="*/ 1078945 h 1291630"/>
              <a:gd name="connsiteX70" fmla="*/ 2310640 w 4685015"/>
              <a:gd name="connsiteY70" fmla="*/ 1077852 h 1291630"/>
              <a:gd name="connsiteX71" fmla="*/ 2352766 w 4685015"/>
              <a:gd name="connsiteY71" fmla="*/ 1077852 h 1291630"/>
              <a:gd name="connsiteX72" fmla="*/ 2352766 w 4685015"/>
              <a:gd name="connsiteY72" fmla="*/ 1080214 h 1291630"/>
              <a:gd name="connsiteX73" fmla="*/ 2310652 w 4685015"/>
              <a:gd name="connsiteY73" fmla="*/ 1080214 h 1291630"/>
              <a:gd name="connsiteX74" fmla="*/ 2310640 w 4685015"/>
              <a:gd name="connsiteY74" fmla="*/ 1077852 h 1291630"/>
              <a:gd name="connsiteX75" fmla="*/ 2454104 w 4685015"/>
              <a:gd name="connsiteY75" fmla="*/ 1077104 h 1291630"/>
              <a:gd name="connsiteX76" fmla="*/ 2511444 w 4685015"/>
              <a:gd name="connsiteY76" fmla="*/ 1077104 h 1291630"/>
              <a:gd name="connsiteX77" fmla="*/ 2511444 w 4685015"/>
              <a:gd name="connsiteY77" fmla="*/ 1079161 h 1291630"/>
              <a:gd name="connsiteX78" fmla="*/ 2454104 w 4685015"/>
              <a:gd name="connsiteY78" fmla="*/ 1079161 h 1291630"/>
              <a:gd name="connsiteX79" fmla="*/ 2454104 w 4685015"/>
              <a:gd name="connsiteY79" fmla="*/ 1077104 h 1291630"/>
              <a:gd name="connsiteX80" fmla="*/ 2968172 w 4685015"/>
              <a:gd name="connsiteY80" fmla="*/ 1076582 h 1291630"/>
              <a:gd name="connsiteX81" fmla="*/ 2968325 w 4685015"/>
              <a:gd name="connsiteY81" fmla="*/ 1079453 h 1291630"/>
              <a:gd name="connsiteX82" fmla="*/ 2938289 w 4685015"/>
              <a:gd name="connsiteY82" fmla="*/ 1082107 h 1291630"/>
              <a:gd name="connsiteX83" fmla="*/ 2938073 w 4685015"/>
              <a:gd name="connsiteY83" fmla="*/ 1078779 h 1291630"/>
              <a:gd name="connsiteX84" fmla="*/ 2968172 w 4685015"/>
              <a:gd name="connsiteY84" fmla="*/ 1076582 h 1291630"/>
              <a:gd name="connsiteX85" fmla="*/ 4143481 w 4685015"/>
              <a:gd name="connsiteY85" fmla="*/ 1068673 h 1291630"/>
              <a:gd name="connsiteX86" fmla="*/ 4143446 w 4685015"/>
              <a:gd name="connsiteY86" fmla="*/ 1071573 h 1291630"/>
              <a:gd name="connsiteX87" fmla="*/ 4102372 w 4685015"/>
              <a:gd name="connsiteY87" fmla="*/ 1074929 h 1291630"/>
              <a:gd name="connsiteX88" fmla="*/ 4062759 w 4685015"/>
              <a:gd name="connsiteY88" fmla="*/ 1072714 h 1291630"/>
              <a:gd name="connsiteX89" fmla="*/ 4062781 w 4685015"/>
              <a:gd name="connsiteY89" fmla="*/ 1072927 h 1291630"/>
              <a:gd name="connsiteX90" fmla="*/ 4145013 w 4685015"/>
              <a:gd name="connsiteY90" fmla="*/ 1071873 h 1291630"/>
              <a:gd name="connsiteX91" fmla="*/ 4145051 w 4685015"/>
              <a:gd name="connsiteY91" fmla="*/ 1068673 h 1291630"/>
              <a:gd name="connsiteX92" fmla="*/ 4101960 w 4685015"/>
              <a:gd name="connsiteY92" fmla="*/ 1062247 h 1291630"/>
              <a:gd name="connsiteX93" fmla="*/ 4100459 w 4685015"/>
              <a:gd name="connsiteY93" fmla="*/ 1062481 h 1291630"/>
              <a:gd name="connsiteX94" fmla="*/ 4100837 w 4685015"/>
              <a:gd name="connsiteY94" fmla="*/ 1065541 h 1291630"/>
              <a:gd name="connsiteX95" fmla="*/ 4090918 w 4685015"/>
              <a:gd name="connsiteY95" fmla="*/ 1066582 h 1291630"/>
              <a:gd name="connsiteX96" fmla="*/ 4090918 w 4685015"/>
              <a:gd name="connsiteY96" fmla="*/ 1068373 h 1291630"/>
              <a:gd name="connsiteX97" fmla="*/ 4092486 w 4685015"/>
              <a:gd name="connsiteY97" fmla="*/ 1068373 h 1291630"/>
              <a:gd name="connsiteX98" fmla="*/ 4092486 w 4685015"/>
              <a:gd name="connsiteY98" fmla="*/ 1066882 h 1291630"/>
              <a:gd name="connsiteX99" fmla="*/ 4102405 w 4685015"/>
              <a:gd name="connsiteY99" fmla="*/ 1065841 h 1291630"/>
              <a:gd name="connsiteX100" fmla="*/ 4101960 w 4685015"/>
              <a:gd name="connsiteY100" fmla="*/ 1062247 h 1291630"/>
              <a:gd name="connsiteX101" fmla="*/ 2857447 w 4685015"/>
              <a:gd name="connsiteY101" fmla="*/ 1061683 h 1291630"/>
              <a:gd name="connsiteX102" fmla="*/ 2857650 w 4685015"/>
              <a:gd name="connsiteY102" fmla="*/ 1065353 h 1291630"/>
              <a:gd name="connsiteX103" fmla="*/ 2809631 w 4685015"/>
              <a:gd name="connsiteY103" fmla="*/ 1065353 h 1291630"/>
              <a:gd name="connsiteX104" fmla="*/ 2809644 w 4685015"/>
              <a:gd name="connsiteY104" fmla="*/ 1064388 h 1291630"/>
              <a:gd name="connsiteX105" fmla="*/ 2857447 w 4685015"/>
              <a:gd name="connsiteY105" fmla="*/ 1061683 h 1291630"/>
              <a:gd name="connsiteX106" fmla="*/ 4057510 w 4685015"/>
              <a:gd name="connsiteY106" fmla="*/ 1061357 h 1291630"/>
              <a:gd name="connsiteX107" fmla="*/ 4056103 w 4685015"/>
              <a:gd name="connsiteY107" fmla="*/ 1061498 h 1291630"/>
              <a:gd name="connsiteX108" fmla="*/ 4057302 w 4685015"/>
              <a:gd name="connsiteY108" fmla="*/ 1067777 h 1291630"/>
              <a:gd name="connsiteX109" fmla="*/ 4045516 w 4685015"/>
              <a:gd name="connsiteY109" fmla="*/ 1071943 h 1291630"/>
              <a:gd name="connsiteX110" fmla="*/ 3979732 w 4685015"/>
              <a:gd name="connsiteY110" fmla="*/ 1064407 h 1291630"/>
              <a:gd name="connsiteX111" fmla="*/ 3978605 w 4685015"/>
              <a:gd name="connsiteY111" fmla="*/ 1064405 h 1291630"/>
              <a:gd name="connsiteX112" fmla="*/ 4047008 w 4685015"/>
              <a:gd name="connsiteY112" fmla="*/ 1072242 h 1291630"/>
              <a:gd name="connsiteX113" fmla="*/ 4058793 w 4685015"/>
              <a:gd name="connsiteY113" fmla="*/ 1068076 h 1291630"/>
              <a:gd name="connsiteX114" fmla="*/ 4057510 w 4685015"/>
              <a:gd name="connsiteY114" fmla="*/ 1061357 h 1291630"/>
              <a:gd name="connsiteX115" fmla="*/ 3098765 w 4685015"/>
              <a:gd name="connsiteY115" fmla="*/ 1055224 h 1291630"/>
              <a:gd name="connsiteX116" fmla="*/ 3124533 w 4685015"/>
              <a:gd name="connsiteY116" fmla="*/ 1055224 h 1291630"/>
              <a:gd name="connsiteX117" fmla="*/ 3124457 w 4685015"/>
              <a:gd name="connsiteY117" fmla="*/ 1057980 h 1291630"/>
              <a:gd name="connsiteX118" fmla="*/ 3098740 w 4685015"/>
              <a:gd name="connsiteY118" fmla="*/ 1057980 h 1291630"/>
              <a:gd name="connsiteX119" fmla="*/ 3098765 w 4685015"/>
              <a:gd name="connsiteY119" fmla="*/ 1055224 h 1291630"/>
              <a:gd name="connsiteX120" fmla="*/ 1674056 w 4685015"/>
              <a:gd name="connsiteY120" fmla="*/ 1050458 h 1291630"/>
              <a:gd name="connsiteX121" fmla="*/ 1743004 w 4685015"/>
              <a:gd name="connsiteY121" fmla="*/ 1054433 h 1291630"/>
              <a:gd name="connsiteX122" fmla="*/ 1743207 w 4685015"/>
              <a:gd name="connsiteY122" fmla="*/ 1058243 h 1291630"/>
              <a:gd name="connsiteX123" fmla="*/ 1736464 w 4685015"/>
              <a:gd name="connsiteY123" fmla="*/ 1060897 h 1291630"/>
              <a:gd name="connsiteX124" fmla="*/ 1736641 w 4685015"/>
              <a:gd name="connsiteY124" fmla="*/ 1062853 h 1291630"/>
              <a:gd name="connsiteX125" fmla="*/ 1813946 w 4685015"/>
              <a:gd name="connsiteY125" fmla="*/ 1062853 h 1291630"/>
              <a:gd name="connsiteX126" fmla="*/ 1813921 w 4685015"/>
              <a:gd name="connsiteY126" fmla="*/ 1064174 h 1291630"/>
              <a:gd name="connsiteX127" fmla="*/ 1786908 w 4685015"/>
              <a:gd name="connsiteY127" fmla="*/ 1070536 h 1291630"/>
              <a:gd name="connsiteX128" fmla="*/ 1758841 w 4685015"/>
              <a:gd name="connsiteY128" fmla="*/ 1069991 h 1291630"/>
              <a:gd name="connsiteX129" fmla="*/ 1729669 w 4685015"/>
              <a:gd name="connsiteY129" fmla="*/ 1070066 h 1291630"/>
              <a:gd name="connsiteX130" fmla="*/ 1710340 w 4685015"/>
              <a:gd name="connsiteY130" fmla="*/ 1071273 h 1291630"/>
              <a:gd name="connsiteX131" fmla="*/ 1701716 w 4685015"/>
              <a:gd name="connsiteY131" fmla="*/ 1059043 h 1291630"/>
              <a:gd name="connsiteX132" fmla="*/ 1673548 w 4685015"/>
              <a:gd name="connsiteY132" fmla="*/ 1055563 h 1291630"/>
              <a:gd name="connsiteX133" fmla="*/ 1674056 w 4685015"/>
              <a:gd name="connsiteY133" fmla="*/ 1050458 h 1291630"/>
              <a:gd name="connsiteX134" fmla="*/ 4284323 w 4685015"/>
              <a:gd name="connsiteY134" fmla="*/ 1048408 h 1291630"/>
              <a:gd name="connsiteX135" fmla="*/ 4328874 w 4685015"/>
              <a:gd name="connsiteY135" fmla="*/ 1048408 h 1291630"/>
              <a:gd name="connsiteX136" fmla="*/ 4328912 w 4685015"/>
              <a:gd name="connsiteY136" fmla="*/ 1050859 h 1291630"/>
              <a:gd name="connsiteX137" fmla="*/ 4284335 w 4685015"/>
              <a:gd name="connsiteY137" fmla="*/ 1050859 h 1291630"/>
              <a:gd name="connsiteX138" fmla="*/ 4284323 w 4685015"/>
              <a:gd name="connsiteY138" fmla="*/ 1048408 h 1291630"/>
              <a:gd name="connsiteX139" fmla="*/ 1280719 w 4685015"/>
              <a:gd name="connsiteY139" fmla="*/ 1044467 h 1291630"/>
              <a:gd name="connsiteX140" fmla="*/ 1280986 w 4685015"/>
              <a:gd name="connsiteY140" fmla="*/ 1044733 h 1291630"/>
              <a:gd name="connsiteX141" fmla="*/ 1280330 w 4685015"/>
              <a:gd name="connsiteY141" fmla="*/ 1044784 h 1291630"/>
              <a:gd name="connsiteX142" fmla="*/ 1281675 w 4685015"/>
              <a:gd name="connsiteY142" fmla="*/ 1044197 h 1291630"/>
              <a:gd name="connsiteX143" fmla="*/ 1282087 w 4685015"/>
              <a:gd name="connsiteY143" fmla="*/ 1044234 h 1291630"/>
              <a:gd name="connsiteX144" fmla="*/ 1281929 w 4685015"/>
              <a:gd name="connsiteY144" fmla="*/ 1044451 h 1291630"/>
              <a:gd name="connsiteX145" fmla="*/ 1281675 w 4685015"/>
              <a:gd name="connsiteY145" fmla="*/ 1044197 h 1291630"/>
              <a:gd name="connsiteX146" fmla="*/ 1458718 w 4685015"/>
              <a:gd name="connsiteY146" fmla="*/ 1042645 h 1291630"/>
              <a:gd name="connsiteX147" fmla="*/ 1481807 w 4685015"/>
              <a:gd name="connsiteY147" fmla="*/ 1043788 h 1291630"/>
              <a:gd name="connsiteX148" fmla="*/ 1481476 w 4685015"/>
              <a:gd name="connsiteY148" fmla="*/ 1049820 h 1291630"/>
              <a:gd name="connsiteX149" fmla="*/ 1458464 w 4685015"/>
              <a:gd name="connsiteY149" fmla="*/ 1047686 h 1291630"/>
              <a:gd name="connsiteX150" fmla="*/ 1458718 w 4685015"/>
              <a:gd name="connsiteY150" fmla="*/ 1042645 h 1291630"/>
              <a:gd name="connsiteX151" fmla="*/ 1289384 w 4685015"/>
              <a:gd name="connsiteY151" fmla="*/ 1036387 h 1291630"/>
              <a:gd name="connsiteX152" fmla="*/ 1301017 w 4685015"/>
              <a:gd name="connsiteY152" fmla="*/ 1041784 h 1291630"/>
              <a:gd name="connsiteX153" fmla="*/ 1299849 w 4685015"/>
              <a:gd name="connsiteY153" fmla="*/ 1045823 h 1291630"/>
              <a:gd name="connsiteX154" fmla="*/ 1282087 w 4685015"/>
              <a:gd name="connsiteY154" fmla="*/ 1044234 h 1291630"/>
              <a:gd name="connsiteX155" fmla="*/ 1285642 w 4685015"/>
              <a:gd name="connsiteY155" fmla="*/ 1039362 h 1291630"/>
              <a:gd name="connsiteX156" fmla="*/ 1289384 w 4685015"/>
              <a:gd name="connsiteY156" fmla="*/ 1036387 h 1291630"/>
              <a:gd name="connsiteX157" fmla="*/ 3302914 w 4685015"/>
              <a:gd name="connsiteY157" fmla="*/ 1033316 h 1291630"/>
              <a:gd name="connsiteX158" fmla="*/ 3303010 w 4685015"/>
              <a:gd name="connsiteY158" fmla="*/ 1033699 h 1291630"/>
              <a:gd name="connsiteX159" fmla="*/ 3253532 w 4685015"/>
              <a:gd name="connsiteY159" fmla="*/ 1037535 h 1291630"/>
              <a:gd name="connsiteX160" fmla="*/ 3253550 w 4685015"/>
              <a:gd name="connsiteY160" fmla="*/ 1037875 h 1291630"/>
              <a:gd name="connsiteX161" fmla="*/ 3303842 w 4685015"/>
              <a:gd name="connsiteY161" fmla="*/ 1033976 h 1291630"/>
              <a:gd name="connsiteX162" fmla="*/ 3303676 w 4685015"/>
              <a:gd name="connsiteY162" fmla="*/ 1033316 h 1291630"/>
              <a:gd name="connsiteX163" fmla="*/ 3315132 w 4685015"/>
              <a:gd name="connsiteY163" fmla="*/ 1031538 h 1291630"/>
              <a:gd name="connsiteX164" fmla="*/ 3394189 w 4685015"/>
              <a:gd name="connsiteY164" fmla="*/ 1031538 h 1291630"/>
              <a:gd name="connsiteX165" fmla="*/ 3391132 w 4685015"/>
              <a:gd name="connsiteY165" fmla="*/ 1031538 h 1291630"/>
              <a:gd name="connsiteX166" fmla="*/ 3353823 w 4685015"/>
              <a:gd name="connsiteY166" fmla="*/ 1036329 h 1291630"/>
              <a:gd name="connsiteX167" fmla="*/ 3316397 w 4685015"/>
              <a:gd name="connsiteY167" fmla="*/ 1031538 h 1291630"/>
              <a:gd name="connsiteX168" fmla="*/ 1609990 w 4685015"/>
              <a:gd name="connsiteY168" fmla="*/ 1031476 h 1291630"/>
              <a:gd name="connsiteX169" fmla="*/ 1694915 w 4685015"/>
              <a:gd name="connsiteY169" fmla="*/ 1031476 h 1291630"/>
              <a:gd name="connsiteX170" fmla="*/ 1690153 w 4685015"/>
              <a:gd name="connsiteY170" fmla="*/ 1036010 h 1291630"/>
              <a:gd name="connsiteX171" fmla="*/ 1665692 w 4685015"/>
              <a:gd name="connsiteY171" fmla="*/ 1038919 h 1291630"/>
              <a:gd name="connsiteX172" fmla="*/ 1609990 w 4685015"/>
              <a:gd name="connsiteY172" fmla="*/ 1031476 h 1291630"/>
              <a:gd name="connsiteX173" fmla="*/ 4513652 w 4685015"/>
              <a:gd name="connsiteY173" fmla="*/ 1030837 h 1291630"/>
              <a:gd name="connsiteX174" fmla="*/ 4520877 w 4685015"/>
              <a:gd name="connsiteY174" fmla="*/ 1031332 h 1291630"/>
              <a:gd name="connsiteX175" fmla="*/ 4477965 w 4685015"/>
              <a:gd name="connsiteY175" fmla="*/ 1042457 h 1291630"/>
              <a:gd name="connsiteX176" fmla="*/ 4478662 w 4685015"/>
              <a:gd name="connsiteY176" fmla="*/ 1047398 h 1291630"/>
              <a:gd name="connsiteX177" fmla="*/ 4511785 w 4685015"/>
              <a:gd name="connsiteY177" fmla="*/ 1045747 h 1291630"/>
              <a:gd name="connsiteX178" fmla="*/ 4512076 w 4685015"/>
              <a:gd name="connsiteY178" fmla="*/ 1047334 h 1291630"/>
              <a:gd name="connsiteX179" fmla="*/ 4477762 w 4685015"/>
              <a:gd name="connsiteY179" fmla="*/ 1055272 h 1291630"/>
              <a:gd name="connsiteX180" fmla="*/ 4477799 w 4685015"/>
              <a:gd name="connsiteY180" fmla="*/ 1056923 h 1291630"/>
              <a:gd name="connsiteX181" fmla="*/ 4488861 w 4685015"/>
              <a:gd name="connsiteY181" fmla="*/ 1059755 h 1291630"/>
              <a:gd name="connsiteX182" fmla="*/ 4479844 w 4685015"/>
              <a:gd name="connsiteY182" fmla="*/ 1066054 h 1291630"/>
              <a:gd name="connsiteX183" fmla="*/ 4447180 w 4685015"/>
              <a:gd name="connsiteY183" fmla="*/ 1071172 h 1291630"/>
              <a:gd name="connsiteX184" fmla="*/ 4427100 w 4685015"/>
              <a:gd name="connsiteY184" fmla="*/ 1079630 h 1291630"/>
              <a:gd name="connsiteX185" fmla="*/ 4421411 w 4685015"/>
              <a:gd name="connsiteY185" fmla="*/ 1082056 h 1291630"/>
              <a:gd name="connsiteX186" fmla="*/ 4330226 w 4685015"/>
              <a:gd name="connsiteY186" fmla="*/ 1088013 h 1291630"/>
              <a:gd name="connsiteX187" fmla="*/ 4312979 w 4685015"/>
              <a:gd name="connsiteY187" fmla="*/ 1083707 h 1291630"/>
              <a:gd name="connsiteX188" fmla="*/ 4313232 w 4685015"/>
              <a:gd name="connsiteY188" fmla="*/ 1079821 h 1291630"/>
              <a:gd name="connsiteX189" fmla="*/ 4324346 w 4685015"/>
              <a:gd name="connsiteY189" fmla="*/ 1072696 h 1291630"/>
              <a:gd name="connsiteX190" fmla="*/ 4307619 w 4685015"/>
              <a:gd name="connsiteY190" fmla="*/ 1069039 h 1291630"/>
              <a:gd name="connsiteX191" fmla="*/ 4316472 w 4685015"/>
              <a:gd name="connsiteY191" fmla="*/ 1066080 h 1291630"/>
              <a:gd name="connsiteX192" fmla="*/ 4375399 w 4685015"/>
              <a:gd name="connsiteY192" fmla="*/ 1054040 h 1291630"/>
              <a:gd name="connsiteX193" fmla="*/ 4513652 w 4685015"/>
              <a:gd name="connsiteY193" fmla="*/ 1030837 h 1291630"/>
              <a:gd name="connsiteX194" fmla="*/ 1749631 w 4685015"/>
              <a:gd name="connsiteY194" fmla="*/ 1028056 h 1291630"/>
              <a:gd name="connsiteX195" fmla="*/ 1770617 w 4685015"/>
              <a:gd name="connsiteY195" fmla="*/ 1031707 h 1291630"/>
              <a:gd name="connsiteX196" fmla="*/ 1739210 w 4685015"/>
              <a:gd name="connsiteY196" fmla="*/ 1034311 h 1291630"/>
              <a:gd name="connsiteX197" fmla="*/ 1749631 w 4685015"/>
              <a:gd name="connsiteY197" fmla="*/ 1028056 h 1291630"/>
              <a:gd name="connsiteX198" fmla="*/ 2434617 w 4685015"/>
              <a:gd name="connsiteY198" fmla="*/ 1025155 h 1291630"/>
              <a:gd name="connsiteX199" fmla="*/ 2482737 w 4685015"/>
              <a:gd name="connsiteY199" fmla="*/ 1030870 h 1291630"/>
              <a:gd name="connsiteX200" fmla="*/ 2482484 w 4685015"/>
              <a:gd name="connsiteY200" fmla="*/ 1034020 h 1291630"/>
              <a:gd name="connsiteX201" fmla="*/ 2433969 w 4685015"/>
              <a:gd name="connsiteY201" fmla="*/ 1030197 h 1291630"/>
              <a:gd name="connsiteX202" fmla="*/ 2434617 w 4685015"/>
              <a:gd name="connsiteY202" fmla="*/ 1025155 h 1291630"/>
              <a:gd name="connsiteX203" fmla="*/ 2237057 w 4685015"/>
              <a:gd name="connsiteY203" fmla="*/ 1021532 h 1291630"/>
              <a:gd name="connsiteX204" fmla="*/ 2247860 w 4685015"/>
              <a:gd name="connsiteY204" fmla="*/ 1027087 h 1291630"/>
              <a:gd name="connsiteX205" fmla="*/ 2258744 w 4685015"/>
              <a:gd name="connsiteY205" fmla="*/ 1029970 h 1291630"/>
              <a:gd name="connsiteX206" fmla="*/ 2312821 w 4685015"/>
              <a:gd name="connsiteY206" fmla="*/ 1029767 h 1291630"/>
              <a:gd name="connsiteX207" fmla="*/ 2329610 w 4685015"/>
              <a:gd name="connsiteY207" fmla="*/ 1029970 h 1291630"/>
              <a:gd name="connsiteX208" fmla="*/ 2329178 w 4685015"/>
              <a:gd name="connsiteY208" fmla="*/ 1034834 h 1291630"/>
              <a:gd name="connsiteX209" fmla="*/ 2225788 w 4685015"/>
              <a:gd name="connsiteY209" fmla="*/ 1025246 h 1291630"/>
              <a:gd name="connsiteX210" fmla="*/ 2237057 w 4685015"/>
              <a:gd name="connsiteY210" fmla="*/ 1021532 h 1291630"/>
              <a:gd name="connsiteX211" fmla="*/ 1563372 w 4685015"/>
              <a:gd name="connsiteY211" fmla="*/ 1019319 h 1291630"/>
              <a:gd name="connsiteX212" fmla="*/ 1589217 w 4685015"/>
              <a:gd name="connsiteY212" fmla="*/ 1019319 h 1291630"/>
              <a:gd name="connsiteX213" fmla="*/ 1589433 w 4685015"/>
              <a:gd name="connsiteY213" fmla="*/ 1022151 h 1291630"/>
              <a:gd name="connsiteX214" fmla="*/ 1563614 w 4685015"/>
              <a:gd name="connsiteY214" fmla="*/ 1023573 h 1291630"/>
              <a:gd name="connsiteX215" fmla="*/ 1563372 w 4685015"/>
              <a:gd name="connsiteY215" fmla="*/ 1019319 h 1291630"/>
              <a:gd name="connsiteX216" fmla="*/ 2459150 w 4685015"/>
              <a:gd name="connsiteY216" fmla="*/ 1018519 h 1291630"/>
              <a:gd name="connsiteX217" fmla="*/ 2494405 w 4685015"/>
              <a:gd name="connsiteY217" fmla="*/ 1018519 h 1291630"/>
              <a:gd name="connsiteX218" fmla="*/ 2494443 w 4685015"/>
              <a:gd name="connsiteY218" fmla="*/ 1022127 h 1291630"/>
              <a:gd name="connsiteX219" fmla="*/ 2459175 w 4685015"/>
              <a:gd name="connsiteY219" fmla="*/ 1022127 h 1291630"/>
              <a:gd name="connsiteX220" fmla="*/ 2459150 w 4685015"/>
              <a:gd name="connsiteY220" fmla="*/ 1018519 h 1291630"/>
              <a:gd name="connsiteX221" fmla="*/ 2508973 w 4685015"/>
              <a:gd name="connsiteY221" fmla="*/ 1016652 h 1291630"/>
              <a:gd name="connsiteX222" fmla="*/ 2546756 w 4685015"/>
              <a:gd name="connsiteY222" fmla="*/ 1022151 h 1291630"/>
              <a:gd name="connsiteX223" fmla="*/ 2585885 w 4685015"/>
              <a:gd name="connsiteY223" fmla="*/ 1024183 h 1291630"/>
              <a:gd name="connsiteX224" fmla="*/ 2579217 w 4685015"/>
              <a:gd name="connsiteY224" fmla="*/ 1026495 h 1291630"/>
              <a:gd name="connsiteX225" fmla="*/ 2529217 w 4685015"/>
              <a:gd name="connsiteY225" fmla="*/ 1027003 h 1291630"/>
              <a:gd name="connsiteX226" fmla="*/ 2508478 w 4685015"/>
              <a:gd name="connsiteY226" fmla="*/ 1020018 h 1291630"/>
              <a:gd name="connsiteX227" fmla="*/ 2508973 w 4685015"/>
              <a:gd name="connsiteY227" fmla="*/ 1016652 h 1291630"/>
              <a:gd name="connsiteX228" fmla="*/ 1450629 w 4685015"/>
              <a:gd name="connsiteY228" fmla="*/ 1015088 h 1291630"/>
              <a:gd name="connsiteX229" fmla="*/ 1451188 w 4685015"/>
              <a:gd name="connsiteY229" fmla="*/ 1017958 h 1291630"/>
              <a:gd name="connsiteX230" fmla="*/ 1441549 w 4685015"/>
              <a:gd name="connsiteY230" fmla="*/ 1022683 h 1291630"/>
              <a:gd name="connsiteX231" fmla="*/ 1441625 w 4685015"/>
              <a:gd name="connsiteY231" fmla="*/ 1024639 h 1291630"/>
              <a:gd name="connsiteX232" fmla="*/ 1541587 w 4685015"/>
              <a:gd name="connsiteY232" fmla="*/ 1028665 h 1291630"/>
              <a:gd name="connsiteX233" fmla="*/ 1541396 w 4685015"/>
              <a:gd name="connsiteY233" fmla="*/ 1034214 h 1291630"/>
              <a:gd name="connsiteX234" fmla="*/ 1395803 w 4685015"/>
              <a:gd name="connsiteY234" fmla="*/ 1027229 h 1291630"/>
              <a:gd name="connsiteX235" fmla="*/ 1395981 w 4685015"/>
              <a:gd name="connsiteY235" fmla="*/ 1022835 h 1291630"/>
              <a:gd name="connsiteX236" fmla="*/ 1433395 w 4685015"/>
              <a:gd name="connsiteY236" fmla="*/ 1024664 h 1291630"/>
              <a:gd name="connsiteX237" fmla="*/ 1427287 w 4685015"/>
              <a:gd name="connsiteY237" fmla="*/ 1017742 h 1291630"/>
              <a:gd name="connsiteX238" fmla="*/ 1450629 w 4685015"/>
              <a:gd name="connsiteY238" fmla="*/ 1015088 h 1291630"/>
              <a:gd name="connsiteX239" fmla="*/ 1705791 w 4685015"/>
              <a:gd name="connsiteY239" fmla="*/ 1013873 h 1291630"/>
              <a:gd name="connsiteX240" fmla="*/ 1737376 w 4685015"/>
              <a:gd name="connsiteY240" fmla="*/ 1017619 h 1291630"/>
              <a:gd name="connsiteX241" fmla="*/ 1737541 w 4685015"/>
              <a:gd name="connsiteY241" fmla="*/ 1020807 h 1291630"/>
              <a:gd name="connsiteX242" fmla="*/ 1705639 w 4685015"/>
              <a:gd name="connsiteY242" fmla="*/ 1022979 h 1291630"/>
              <a:gd name="connsiteX243" fmla="*/ 1699568 w 4685015"/>
              <a:gd name="connsiteY243" fmla="*/ 1017860 h 1291630"/>
              <a:gd name="connsiteX244" fmla="*/ 1705791 w 4685015"/>
              <a:gd name="connsiteY244" fmla="*/ 1013873 h 1291630"/>
              <a:gd name="connsiteX245" fmla="*/ 1516253 w 4685015"/>
              <a:gd name="connsiteY245" fmla="*/ 1013314 h 1291630"/>
              <a:gd name="connsiteX246" fmla="*/ 1523810 w 4685015"/>
              <a:gd name="connsiteY246" fmla="*/ 1015156 h 1291630"/>
              <a:gd name="connsiteX247" fmla="*/ 1541869 w 4685015"/>
              <a:gd name="connsiteY247" fmla="*/ 1014521 h 1291630"/>
              <a:gd name="connsiteX248" fmla="*/ 1556550 w 4685015"/>
              <a:gd name="connsiteY248" fmla="*/ 1017531 h 1291630"/>
              <a:gd name="connsiteX249" fmla="*/ 1516253 w 4685015"/>
              <a:gd name="connsiteY249" fmla="*/ 1013314 h 1291630"/>
              <a:gd name="connsiteX250" fmla="*/ 2366245 w 4685015"/>
              <a:gd name="connsiteY250" fmla="*/ 1007797 h 1291630"/>
              <a:gd name="connsiteX251" fmla="*/ 2366423 w 4685015"/>
              <a:gd name="connsiteY251" fmla="*/ 1011516 h 1291630"/>
              <a:gd name="connsiteX252" fmla="*/ 2340392 w 4685015"/>
              <a:gd name="connsiteY252" fmla="*/ 1012900 h 1291630"/>
              <a:gd name="connsiteX253" fmla="*/ 2314411 w 4685015"/>
              <a:gd name="connsiteY253" fmla="*/ 1012037 h 1291630"/>
              <a:gd name="connsiteX254" fmla="*/ 2314411 w 4685015"/>
              <a:gd name="connsiteY254" fmla="*/ 1012039 h 1291630"/>
              <a:gd name="connsiteX255" fmla="*/ 2366443 w 4685015"/>
              <a:gd name="connsiteY255" fmla="*/ 1011518 h 1291630"/>
              <a:gd name="connsiteX256" fmla="*/ 2366265 w 4685015"/>
              <a:gd name="connsiteY256" fmla="*/ 1007797 h 1291630"/>
              <a:gd name="connsiteX257" fmla="*/ 2064880 w 4685015"/>
              <a:gd name="connsiteY257" fmla="*/ 1003306 h 1291630"/>
              <a:gd name="connsiteX258" fmla="*/ 2065198 w 4685015"/>
              <a:gd name="connsiteY258" fmla="*/ 1008068 h 1291630"/>
              <a:gd name="connsiteX259" fmla="*/ 2087575 w 4685015"/>
              <a:gd name="connsiteY259" fmla="*/ 1006925 h 1291630"/>
              <a:gd name="connsiteX260" fmla="*/ 2087566 w 4685015"/>
              <a:gd name="connsiteY260" fmla="*/ 1006681 h 1291630"/>
              <a:gd name="connsiteX261" fmla="*/ 2065440 w 4685015"/>
              <a:gd name="connsiteY261" fmla="*/ 1007811 h 1291630"/>
              <a:gd name="connsiteX262" fmla="*/ 2065140 w 4685015"/>
              <a:gd name="connsiteY262" fmla="*/ 1003306 h 1291630"/>
              <a:gd name="connsiteX263" fmla="*/ 3069940 w 4685015"/>
              <a:gd name="connsiteY263" fmla="*/ 1002724 h 1291630"/>
              <a:gd name="connsiteX264" fmla="*/ 3070197 w 4685015"/>
              <a:gd name="connsiteY264" fmla="*/ 1005359 h 1291630"/>
              <a:gd name="connsiteX265" fmla="*/ 3026557 w 4685015"/>
              <a:gd name="connsiteY265" fmla="*/ 1009973 h 1291630"/>
              <a:gd name="connsiteX266" fmla="*/ 3026017 w 4685015"/>
              <a:gd name="connsiteY266" fmla="*/ 1010354 h 1291630"/>
              <a:gd name="connsiteX267" fmla="*/ 3070822 w 4685015"/>
              <a:gd name="connsiteY267" fmla="*/ 1005617 h 1291630"/>
              <a:gd name="connsiteX268" fmla="*/ 3070543 w 4685015"/>
              <a:gd name="connsiteY268" fmla="*/ 1002747 h 1291630"/>
              <a:gd name="connsiteX269" fmla="*/ 2193877 w 4685015"/>
              <a:gd name="connsiteY269" fmla="*/ 1001129 h 1291630"/>
              <a:gd name="connsiteX270" fmla="*/ 2203656 w 4685015"/>
              <a:gd name="connsiteY270" fmla="*/ 1001167 h 1291630"/>
              <a:gd name="connsiteX271" fmla="*/ 2239089 w 4685015"/>
              <a:gd name="connsiteY271" fmla="*/ 1010349 h 1291630"/>
              <a:gd name="connsiteX272" fmla="*/ 2199415 w 4685015"/>
              <a:gd name="connsiteY272" fmla="*/ 1011023 h 1291630"/>
              <a:gd name="connsiteX273" fmla="*/ 2193877 w 4685015"/>
              <a:gd name="connsiteY273" fmla="*/ 1001129 h 1291630"/>
              <a:gd name="connsiteX274" fmla="*/ 2266266 w 4685015"/>
              <a:gd name="connsiteY274" fmla="*/ 990881 h 1291630"/>
              <a:gd name="connsiteX275" fmla="*/ 2318717 w 4685015"/>
              <a:gd name="connsiteY275" fmla="*/ 997599 h 1291630"/>
              <a:gd name="connsiteX276" fmla="*/ 2345958 w 4685015"/>
              <a:gd name="connsiteY276" fmla="*/ 993827 h 1291630"/>
              <a:gd name="connsiteX277" fmla="*/ 2359449 w 4685015"/>
              <a:gd name="connsiteY277" fmla="*/ 994451 h 1291630"/>
              <a:gd name="connsiteX278" fmla="*/ 2359356 w 4685015"/>
              <a:gd name="connsiteY278" fmla="*/ 994328 h 1291630"/>
              <a:gd name="connsiteX279" fmla="*/ 2359402 w 4685015"/>
              <a:gd name="connsiteY279" fmla="*/ 994350 h 1291630"/>
              <a:gd name="connsiteX280" fmla="*/ 2359382 w 4685015"/>
              <a:gd name="connsiteY280" fmla="*/ 994322 h 1291630"/>
              <a:gd name="connsiteX281" fmla="*/ 2359421 w 4685015"/>
              <a:gd name="connsiteY281" fmla="*/ 994358 h 1291630"/>
              <a:gd name="connsiteX282" fmla="*/ 2359643 w 4685015"/>
              <a:gd name="connsiteY282" fmla="*/ 994460 h 1291630"/>
              <a:gd name="connsiteX283" fmla="*/ 2359687 w 4685015"/>
              <a:gd name="connsiteY283" fmla="*/ 994462 h 1291630"/>
              <a:gd name="connsiteX284" fmla="*/ 2359567 w 4685015"/>
              <a:gd name="connsiteY284" fmla="*/ 994492 h 1291630"/>
              <a:gd name="connsiteX285" fmla="*/ 2359567 w 4685015"/>
              <a:gd name="connsiteY285" fmla="*/ 994491 h 1291630"/>
              <a:gd name="connsiteX286" fmla="*/ 2359518 w 4685015"/>
              <a:gd name="connsiteY286" fmla="*/ 994503 h 1291630"/>
              <a:gd name="connsiteX287" fmla="*/ 2359519 w 4685015"/>
              <a:gd name="connsiteY287" fmla="*/ 994504 h 1291630"/>
              <a:gd name="connsiteX288" fmla="*/ 2359493 w 4685015"/>
              <a:gd name="connsiteY288" fmla="*/ 994510 h 1291630"/>
              <a:gd name="connsiteX289" fmla="*/ 2362048 w 4685015"/>
              <a:gd name="connsiteY289" fmla="*/ 997897 h 1291630"/>
              <a:gd name="connsiteX290" fmla="*/ 2362860 w 4685015"/>
              <a:gd name="connsiteY290" fmla="*/ 1003111 h 1291630"/>
              <a:gd name="connsiteX291" fmla="*/ 2362887 w 4685015"/>
              <a:gd name="connsiteY291" fmla="*/ 1003111 h 1291630"/>
              <a:gd name="connsiteX292" fmla="*/ 2362074 w 4685015"/>
              <a:gd name="connsiteY292" fmla="*/ 997891 h 1291630"/>
              <a:gd name="connsiteX293" fmla="*/ 2359519 w 4685015"/>
              <a:gd name="connsiteY293" fmla="*/ 994504 h 1291630"/>
              <a:gd name="connsiteX294" fmla="*/ 2359567 w 4685015"/>
              <a:gd name="connsiteY294" fmla="*/ 994492 h 1291630"/>
              <a:gd name="connsiteX295" fmla="*/ 2371460 w 4685015"/>
              <a:gd name="connsiteY295" fmla="*/ 1005372 h 1291630"/>
              <a:gd name="connsiteX296" fmla="*/ 2382991 w 4685015"/>
              <a:gd name="connsiteY296" fmla="*/ 1015811 h 1291630"/>
              <a:gd name="connsiteX297" fmla="*/ 2350644 w 4685015"/>
              <a:gd name="connsiteY297" fmla="*/ 1016052 h 1291630"/>
              <a:gd name="connsiteX298" fmla="*/ 2338160 w 4685015"/>
              <a:gd name="connsiteY298" fmla="*/ 1020929 h 1291630"/>
              <a:gd name="connsiteX299" fmla="*/ 2325003 w 4685015"/>
              <a:gd name="connsiteY299" fmla="*/ 1021170 h 1291630"/>
              <a:gd name="connsiteX300" fmla="*/ 2290751 w 4685015"/>
              <a:gd name="connsiteY300" fmla="*/ 1013830 h 1291630"/>
              <a:gd name="connsiteX301" fmla="*/ 2250111 w 4685015"/>
              <a:gd name="connsiteY301" fmla="*/ 1012115 h 1291630"/>
              <a:gd name="connsiteX302" fmla="*/ 2285443 w 4685015"/>
              <a:gd name="connsiteY302" fmla="*/ 998132 h 1291630"/>
              <a:gd name="connsiteX303" fmla="*/ 2265897 w 4685015"/>
              <a:gd name="connsiteY303" fmla="*/ 994526 h 1291630"/>
              <a:gd name="connsiteX304" fmla="*/ 2266266 w 4685015"/>
              <a:gd name="connsiteY304" fmla="*/ 990881 h 1291630"/>
              <a:gd name="connsiteX305" fmla="*/ 2585040 w 4685015"/>
              <a:gd name="connsiteY305" fmla="*/ 990137 h 1291630"/>
              <a:gd name="connsiteX306" fmla="*/ 2590018 w 4685015"/>
              <a:gd name="connsiteY306" fmla="*/ 1002597 h 1291630"/>
              <a:gd name="connsiteX307" fmla="*/ 2532220 w 4685015"/>
              <a:gd name="connsiteY307" fmla="*/ 999219 h 1291630"/>
              <a:gd name="connsiteX308" fmla="*/ 2492139 w 4685015"/>
              <a:gd name="connsiteY308" fmla="*/ 998597 h 1291630"/>
              <a:gd name="connsiteX309" fmla="*/ 2476251 w 4685015"/>
              <a:gd name="connsiteY309" fmla="*/ 1003054 h 1291630"/>
              <a:gd name="connsiteX310" fmla="*/ 2470206 w 4685015"/>
              <a:gd name="connsiteY310" fmla="*/ 1003829 h 1291630"/>
              <a:gd name="connsiteX311" fmla="*/ 2435014 w 4685015"/>
              <a:gd name="connsiteY311" fmla="*/ 995650 h 1291630"/>
              <a:gd name="connsiteX312" fmla="*/ 2496304 w 4685015"/>
              <a:gd name="connsiteY312" fmla="*/ 992869 h 1291630"/>
              <a:gd name="connsiteX313" fmla="*/ 2568288 w 4685015"/>
              <a:gd name="connsiteY313" fmla="*/ 993402 h 1291630"/>
              <a:gd name="connsiteX314" fmla="*/ 2573520 w 4685015"/>
              <a:gd name="connsiteY314" fmla="*/ 992565 h 1291630"/>
              <a:gd name="connsiteX315" fmla="*/ 2585040 w 4685015"/>
              <a:gd name="connsiteY315" fmla="*/ 990137 h 1291630"/>
              <a:gd name="connsiteX316" fmla="*/ 1816682 w 4685015"/>
              <a:gd name="connsiteY316" fmla="*/ 988949 h 1291630"/>
              <a:gd name="connsiteX317" fmla="*/ 1816202 w 4685015"/>
              <a:gd name="connsiteY317" fmla="*/ 988993 h 1291630"/>
              <a:gd name="connsiteX318" fmla="*/ 1816456 w 4685015"/>
              <a:gd name="connsiteY318" fmla="*/ 992676 h 1291630"/>
              <a:gd name="connsiteX319" fmla="*/ 1834236 w 4685015"/>
              <a:gd name="connsiteY319" fmla="*/ 993933 h 1291630"/>
              <a:gd name="connsiteX320" fmla="*/ 1834233 w 4685015"/>
              <a:gd name="connsiteY320" fmla="*/ 993653 h 1291630"/>
              <a:gd name="connsiteX321" fmla="*/ 1816922 w 4685015"/>
              <a:gd name="connsiteY321" fmla="*/ 992428 h 1291630"/>
              <a:gd name="connsiteX322" fmla="*/ 2935970 w 4685015"/>
              <a:gd name="connsiteY322" fmla="*/ 977265 h 1291630"/>
              <a:gd name="connsiteX323" fmla="*/ 2948593 w 4685015"/>
              <a:gd name="connsiteY323" fmla="*/ 994917 h 1291630"/>
              <a:gd name="connsiteX324" fmla="*/ 2924603 w 4685015"/>
              <a:gd name="connsiteY324" fmla="*/ 995108 h 1291630"/>
              <a:gd name="connsiteX325" fmla="*/ 2867288 w 4685015"/>
              <a:gd name="connsiteY325" fmla="*/ 999871 h 1291630"/>
              <a:gd name="connsiteX326" fmla="*/ 2835106 w 4685015"/>
              <a:gd name="connsiteY326" fmla="*/ 996569 h 1291630"/>
              <a:gd name="connsiteX327" fmla="*/ 2853267 w 4685015"/>
              <a:gd name="connsiteY327" fmla="*/ 997521 h 1291630"/>
              <a:gd name="connsiteX328" fmla="*/ 2875403 w 4685015"/>
              <a:gd name="connsiteY328" fmla="*/ 985241 h 1291630"/>
              <a:gd name="connsiteX329" fmla="*/ 2900613 w 4685015"/>
              <a:gd name="connsiteY329" fmla="*/ 980529 h 1291630"/>
              <a:gd name="connsiteX330" fmla="*/ 2922927 w 4685015"/>
              <a:gd name="connsiteY330" fmla="*/ 979627 h 1291630"/>
              <a:gd name="connsiteX331" fmla="*/ 2935970 w 4685015"/>
              <a:gd name="connsiteY331" fmla="*/ 977265 h 1291630"/>
              <a:gd name="connsiteX332" fmla="*/ 1994611 w 4685015"/>
              <a:gd name="connsiteY332" fmla="*/ 977004 h 1291630"/>
              <a:gd name="connsiteX333" fmla="*/ 1994814 w 4685015"/>
              <a:gd name="connsiteY333" fmla="*/ 979950 h 1291630"/>
              <a:gd name="connsiteX334" fmla="*/ 2033092 w 4685015"/>
              <a:gd name="connsiteY334" fmla="*/ 979950 h 1291630"/>
              <a:gd name="connsiteX335" fmla="*/ 2033082 w 4685015"/>
              <a:gd name="connsiteY335" fmla="*/ 979711 h 1291630"/>
              <a:gd name="connsiteX336" fmla="*/ 1995112 w 4685015"/>
              <a:gd name="connsiteY336" fmla="*/ 979711 h 1291630"/>
              <a:gd name="connsiteX337" fmla="*/ 1994925 w 4685015"/>
              <a:gd name="connsiteY337" fmla="*/ 977004 h 1291630"/>
              <a:gd name="connsiteX338" fmla="*/ 2763955 w 4685015"/>
              <a:gd name="connsiteY338" fmla="*/ 975754 h 1291630"/>
              <a:gd name="connsiteX339" fmla="*/ 2799655 w 4685015"/>
              <a:gd name="connsiteY339" fmla="*/ 988721 h 1291630"/>
              <a:gd name="connsiteX340" fmla="*/ 2799121 w 4685015"/>
              <a:gd name="connsiteY340" fmla="*/ 993687 h 1291630"/>
              <a:gd name="connsiteX341" fmla="*/ 2756436 w 4685015"/>
              <a:gd name="connsiteY341" fmla="*/ 993687 h 1291630"/>
              <a:gd name="connsiteX342" fmla="*/ 2756246 w 4685015"/>
              <a:gd name="connsiteY342" fmla="*/ 996823 h 1291630"/>
              <a:gd name="connsiteX343" fmla="*/ 2760488 w 4685015"/>
              <a:gd name="connsiteY343" fmla="*/ 999237 h 1291630"/>
              <a:gd name="connsiteX344" fmla="*/ 2760551 w 4685015"/>
              <a:gd name="connsiteY344" fmla="*/ 1001459 h 1291630"/>
              <a:gd name="connsiteX345" fmla="*/ 2730947 w 4685015"/>
              <a:gd name="connsiteY345" fmla="*/ 1001383 h 1291630"/>
              <a:gd name="connsiteX346" fmla="*/ 2696721 w 4685015"/>
              <a:gd name="connsiteY346" fmla="*/ 998945 h 1291630"/>
              <a:gd name="connsiteX347" fmla="*/ 2678560 w 4685015"/>
              <a:gd name="connsiteY347" fmla="*/ 1001142 h 1291630"/>
              <a:gd name="connsiteX348" fmla="*/ 2661529 w 4685015"/>
              <a:gd name="connsiteY348" fmla="*/ 996735 h 1291630"/>
              <a:gd name="connsiteX349" fmla="*/ 2644689 w 4685015"/>
              <a:gd name="connsiteY349" fmla="*/ 997433 h 1291630"/>
              <a:gd name="connsiteX350" fmla="*/ 2629081 w 4685015"/>
              <a:gd name="connsiteY350" fmla="*/ 1001421 h 1291630"/>
              <a:gd name="connsiteX351" fmla="*/ 2647178 w 4685015"/>
              <a:gd name="connsiteY351" fmla="*/ 990779 h 1291630"/>
              <a:gd name="connsiteX352" fmla="*/ 2755801 w 4685015"/>
              <a:gd name="connsiteY352" fmla="*/ 986676 h 1291630"/>
              <a:gd name="connsiteX353" fmla="*/ 2765148 w 4685015"/>
              <a:gd name="connsiteY353" fmla="*/ 986105 h 1291630"/>
              <a:gd name="connsiteX354" fmla="*/ 2763955 w 4685015"/>
              <a:gd name="connsiteY354" fmla="*/ 975754 h 1291630"/>
              <a:gd name="connsiteX355" fmla="*/ 1602482 w 4685015"/>
              <a:gd name="connsiteY355" fmla="*/ 974309 h 1291630"/>
              <a:gd name="connsiteX356" fmla="*/ 1601800 w 4685015"/>
              <a:gd name="connsiteY356" fmla="*/ 974388 h 1291630"/>
              <a:gd name="connsiteX357" fmla="*/ 1602105 w 4685015"/>
              <a:gd name="connsiteY357" fmla="*/ 977576 h 1291630"/>
              <a:gd name="connsiteX358" fmla="*/ 1644371 w 4685015"/>
              <a:gd name="connsiteY358" fmla="*/ 977512 h 1291630"/>
              <a:gd name="connsiteX359" fmla="*/ 1656042 w 4685015"/>
              <a:gd name="connsiteY359" fmla="*/ 976344 h 1291630"/>
              <a:gd name="connsiteX360" fmla="*/ 1666059 w 4685015"/>
              <a:gd name="connsiteY360" fmla="*/ 978198 h 1291630"/>
              <a:gd name="connsiteX361" fmla="*/ 1666293 w 4685015"/>
              <a:gd name="connsiteY361" fmla="*/ 977886 h 1291630"/>
              <a:gd name="connsiteX362" fmla="*/ 1656710 w 4685015"/>
              <a:gd name="connsiteY362" fmla="*/ 976112 h 1291630"/>
              <a:gd name="connsiteX363" fmla="*/ 1645039 w 4685015"/>
              <a:gd name="connsiteY363" fmla="*/ 977280 h 1291630"/>
              <a:gd name="connsiteX364" fmla="*/ 1602773 w 4685015"/>
              <a:gd name="connsiteY364" fmla="*/ 977344 h 1291630"/>
              <a:gd name="connsiteX365" fmla="*/ 2115775 w 4685015"/>
              <a:gd name="connsiteY365" fmla="*/ 974224 h 1291630"/>
              <a:gd name="connsiteX366" fmla="*/ 2115566 w 4685015"/>
              <a:gd name="connsiteY366" fmla="*/ 974362 h 1291630"/>
              <a:gd name="connsiteX367" fmla="*/ 2116620 w 4685015"/>
              <a:gd name="connsiteY367" fmla="*/ 978160 h 1291630"/>
              <a:gd name="connsiteX368" fmla="*/ 2171091 w 4685015"/>
              <a:gd name="connsiteY368" fmla="*/ 978160 h 1291630"/>
              <a:gd name="connsiteX369" fmla="*/ 2170164 w 4685015"/>
              <a:gd name="connsiteY369" fmla="*/ 977925 h 1291630"/>
              <a:gd name="connsiteX370" fmla="*/ 2116802 w 4685015"/>
              <a:gd name="connsiteY370" fmla="*/ 977925 h 1291630"/>
              <a:gd name="connsiteX371" fmla="*/ 2632389 w 4685015"/>
              <a:gd name="connsiteY371" fmla="*/ 972727 h 1291630"/>
              <a:gd name="connsiteX372" fmla="*/ 2726826 w 4685015"/>
              <a:gd name="connsiteY372" fmla="*/ 976817 h 1291630"/>
              <a:gd name="connsiteX373" fmla="*/ 2726534 w 4685015"/>
              <a:gd name="connsiteY373" fmla="*/ 981490 h 1291630"/>
              <a:gd name="connsiteX374" fmla="*/ 2632211 w 4685015"/>
              <a:gd name="connsiteY374" fmla="*/ 976982 h 1291630"/>
              <a:gd name="connsiteX375" fmla="*/ 2632389 w 4685015"/>
              <a:gd name="connsiteY375" fmla="*/ 972727 h 1291630"/>
              <a:gd name="connsiteX376" fmla="*/ 1763350 w 4685015"/>
              <a:gd name="connsiteY376" fmla="*/ 970630 h 1291630"/>
              <a:gd name="connsiteX377" fmla="*/ 1762595 w 4685015"/>
              <a:gd name="connsiteY377" fmla="*/ 970793 h 1291630"/>
              <a:gd name="connsiteX378" fmla="*/ 1777264 w 4685015"/>
              <a:gd name="connsiteY378" fmla="*/ 973892 h 1291630"/>
              <a:gd name="connsiteX379" fmla="*/ 1777183 w 4685015"/>
              <a:gd name="connsiteY379" fmla="*/ 975772 h 1291630"/>
              <a:gd name="connsiteX380" fmla="*/ 1777594 w 4685015"/>
              <a:gd name="connsiteY380" fmla="*/ 975741 h 1291630"/>
              <a:gd name="connsiteX381" fmla="*/ 1777683 w 4685015"/>
              <a:gd name="connsiteY381" fmla="*/ 973658 h 1291630"/>
              <a:gd name="connsiteX382" fmla="*/ 1869516 w 4685015"/>
              <a:gd name="connsiteY382" fmla="*/ 970506 h 1291630"/>
              <a:gd name="connsiteX383" fmla="*/ 1848612 w 4685015"/>
              <a:gd name="connsiteY383" fmla="*/ 971995 h 1291630"/>
              <a:gd name="connsiteX384" fmla="*/ 1848614 w 4685015"/>
              <a:gd name="connsiteY384" fmla="*/ 972199 h 1291630"/>
              <a:gd name="connsiteX385" fmla="*/ 1870672 w 4685015"/>
              <a:gd name="connsiteY385" fmla="*/ 970629 h 1291630"/>
              <a:gd name="connsiteX386" fmla="*/ 1884723 w 4685015"/>
              <a:gd name="connsiteY386" fmla="*/ 969941 h 1291630"/>
              <a:gd name="connsiteX387" fmla="*/ 1884236 w 4685015"/>
              <a:gd name="connsiteY387" fmla="*/ 970121 h 1291630"/>
              <a:gd name="connsiteX388" fmla="*/ 1893718 w 4685015"/>
              <a:gd name="connsiteY388" fmla="*/ 977827 h 1291630"/>
              <a:gd name="connsiteX389" fmla="*/ 1894485 w 4685015"/>
              <a:gd name="connsiteY389" fmla="*/ 977874 h 1291630"/>
              <a:gd name="connsiteX390" fmla="*/ 1609667 w 4685015"/>
              <a:gd name="connsiteY390" fmla="*/ 968901 h 1291630"/>
              <a:gd name="connsiteX391" fmla="*/ 1609133 w 4685015"/>
              <a:gd name="connsiteY391" fmla="*/ 969155 h 1291630"/>
              <a:gd name="connsiteX392" fmla="*/ 1624433 w 4685015"/>
              <a:gd name="connsiteY392" fmla="*/ 971594 h 1291630"/>
              <a:gd name="connsiteX393" fmla="*/ 1625659 w 4685015"/>
              <a:gd name="connsiteY393" fmla="*/ 971451 h 1291630"/>
              <a:gd name="connsiteX394" fmla="*/ 1609667 w 4685015"/>
              <a:gd name="connsiteY394" fmla="*/ 968901 h 1291630"/>
              <a:gd name="connsiteX395" fmla="*/ 2002982 w 4685015"/>
              <a:gd name="connsiteY395" fmla="*/ 968264 h 1291630"/>
              <a:gd name="connsiteX396" fmla="*/ 1971523 w 4685015"/>
              <a:gd name="connsiteY396" fmla="*/ 980577 h 1291630"/>
              <a:gd name="connsiteX397" fmla="*/ 1937169 w 4685015"/>
              <a:gd name="connsiteY397" fmla="*/ 981367 h 1291630"/>
              <a:gd name="connsiteX398" fmla="*/ 1788681 w 4685015"/>
              <a:gd name="connsiteY398" fmla="*/ 981913 h 1291630"/>
              <a:gd name="connsiteX399" fmla="*/ 1752473 w 4685015"/>
              <a:gd name="connsiteY399" fmla="*/ 980300 h 1291630"/>
              <a:gd name="connsiteX400" fmla="*/ 1752367 w 4685015"/>
              <a:gd name="connsiteY400" fmla="*/ 977836 h 1291630"/>
              <a:gd name="connsiteX401" fmla="*/ 1751940 w 4685015"/>
              <a:gd name="connsiteY401" fmla="*/ 977868 h 1291630"/>
              <a:gd name="connsiteX402" fmla="*/ 1752054 w 4685015"/>
              <a:gd name="connsiteY402" fmla="*/ 980534 h 1291630"/>
              <a:gd name="connsiteX403" fmla="*/ 1788262 w 4685015"/>
              <a:gd name="connsiteY403" fmla="*/ 982147 h 1291630"/>
              <a:gd name="connsiteX404" fmla="*/ 1936750 w 4685015"/>
              <a:gd name="connsiteY404" fmla="*/ 981602 h 1291630"/>
              <a:gd name="connsiteX405" fmla="*/ 2003057 w 4685015"/>
              <a:gd name="connsiteY405" fmla="*/ 968304 h 1291630"/>
              <a:gd name="connsiteX406" fmla="*/ 2367085 w 4685015"/>
              <a:gd name="connsiteY406" fmla="*/ 965937 h 1291630"/>
              <a:gd name="connsiteX407" fmla="*/ 2373765 w 4685015"/>
              <a:gd name="connsiteY407" fmla="*/ 967115 h 1291630"/>
              <a:gd name="connsiteX408" fmla="*/ 2373513 w 4685015"/>
              <a:gd name="connsiteY408" fmla="*/ 974975 h 1291630"/>
              <a:gd name="connsiteX409" fmla="*/ 2375672 w 4685015"/>
              <a:gd name="connsiteY409" fmla="*/ 985275 h 1291630"/>
              <a:gd name="connsiteX410" fmla="*/ 2327171 w 4685015"/>
              <a:gd name="connsiteY410" fmla="*/ 989605 h 1291630"/>
              <a:gd name="connsiteX411" fmla="*/ 2326764 w 4685015"/>
              <a:gd name="connsiteY411" fmla="*/ 985058 h 1291630"/>
              <a:gd name="connsiteX412" fmla="*/ 2365741 w 4685015"/>
              <a:gd name="connsiteY412" fmla="*/ 981667 h 1291630"/>
              <a:gd name="connsiteX413" fmla="*/ 2365728 w 4685015"/>
              <a:gd name="connsiteY413" fmla="*/ 978023 h 1291630"/>
              <a:gd name="connsiteX414" fmla="*/ 2346576 w 4685015"/>
              <a:gd name="connsiteY414" fmla="*/ 978023 h 1291630"/>
              <a:gd name="connsiteX415" fmla="*/ 2346284 w 4685015"/>
              <a:gd name="connsiteY415" fmla="*/ 974480 h 1291630"/>
              <a:gd name="connsiteX416" fmla="*/ 2359149 w 4685015"/>
              <a:gd name="connsiteY416" fmla="*/ 972575 h 1291630"/>
              <a:gd name="connsiteX417" fmla="*/ 2365504 w 4685015"/>
              <a:gd name="connsiteY417" fmla="*/ 972240 h 1291630"/>
              <a:gd name="connsiteX418" fmla="*/ 2366088 w 4685015"/>
              <a:gd name="connsiteY418" fmla="*/ 965599 h 1291630"/>
              <a:gd name="connsiteX419" fmla="*/ 2367134 w 4685015"/>
              <a:gd name="connsiteY419" fmla="*/ 965651 h 1291630"/>
              <a:gd name="connsiteX420" fmla="*/ 2367163 w 4685015"/>
              <a:gd name="connsiteY420" fmla="*/ 965627 h 1291630"/>
              <a:gd name="connsiteX421" fmla="*/ 2367157 w 4685015"/>
              <a:gd name="connsiteY421" fmla="*/ 965652 h 1291630"/>
              <a:gd name="connsiteX422" fmla="*/ 2367179 w 4685015"/>
              <a:gd name="connsiteY422" fmla="*/ 965653 h 1291630"/>
              <a:gd name="connsiteX423" fmla="*/ 2367150 w 4685015"/>
              <a:gd name="connsiteY423" fmla="*/ 965677 h 1291630"/>
              <a:gd name="connsiteX424" fmla="*/ 2367085 w 4685015"/>
              <a:gd name="connsiteY424" fmla="*/ 965937 h 1291630"/>
              <a:gd name="connsiteX425" fmla="*/ 2366882 w 4685015"/>
              <a:gd name="connsiteY425" fmla="*/ 965901 h 1291630"/>
              <a:gd name="connsiteX426" fmla="*/ 2366875 w 4685015"/>
              <a:gd name="connsiteY426" fmla="*/ 965907 h 1291630"/>
              <a:gd name="connsiteX427" fmla="*/ 1563086 w 4685015"/>
              <a:gd name="connsiteY427" fmla="*/ 965495 h 1291630"/>
              <a:gd name="connsiteX428" fmla="*/ 1514940 w 4685015"/>
              <a:gd name="connsiteY428" fmla="*/ 971057 h 1291630"/>
              <a:gd name="connsiteX429" fmla="*/ 1511003 w 4685015"/>
              <a:gd name="connsiteY429" fmla="*/ 969495 h 1291630"/>
              <a:gd name="connsiteX430" fmla="*/ 1510256 w 4685015"/>
              <a:gd name="connsiteY430" fmla="*/ 967561 h 1291630"/>
              <a:gd name="connsiteX431" fmla="*/ 1509497 w 4685015"/>
              <a:gd name="connsiteY431" fmla="*/ 967555 h 1291630"/>
              <a:gd name="connsiteX432" fmla="*/ 1510335 w 4685015"/>
              <a:gd name="connsiteY432" fmla="*/ 969727 h 1291630"/>
              <a:gd name="connsiteX433" fmla="*/ 1514272 w 4685015"/>
              <a:gd name="connsiteY433" fmla="*/ 971289 h 1291630"/>
              <a:gd name="connsiteX434" fmla="*/ 1562418 w 4685015"/>
              <a:gd name="connsiteY434" fmla="*/ 965727 h 1291630"/>
              <a:gd name="connsiteX435" fmla="*/ 1578686 w 4685015"/>
              <a:gd name="connsiteY435" fmla="*/ 970044 h 1291630"/>
              <a:gd name="connsiteX436" fmla="*/ 1577937 w 4685015"/>
              <a:gd name="connsiteY436" fmla="*/ 981182 h 1291630"/>
              <a:gd name="connsiteX437" fmla="*/ 1595781 w 4685015"/>
              <a:gd name="connsiteY437" fmla="*/ 975404 h 1291630"/>
              <a:gd name="connsiteX438" fmla="*/ 1595885 w 4685015"/>
              <a:gd name="connsiteY438" fmla="*/ 975355 h 1291630"/>
              <a:gd name="connsiteX439" fmla="*/ 1578605 w 4685015"/>
              <a:gd name="connsiteY439" fmla="*/ 980950 h 1291630"/>
              <a:gd name="connsiteX440" fmla="*/ 1579354 w 4685015"/>
              <a:gd name="connsiteY440" fmla="*/ 969812 h 1291630"/>
              <a:gd name="connsiteX441" fmla="*/ 1563086 w 4685015"/>
              <a:gd name="connsiteY441" fmla="*/ 965495 h 1291630"/>
              <a:gd name="connsiteX442" fmla="*/ 1687824 w 4685015"/>
              <a:gd name="connsiteY442" fmla="*/ 964153 h 1291630"/>
              <a:gd name="connsiteX443" fmla="*/ 1680878 w 4685015"/>
              <a:gd name="connsiteY443" fmla="*/ 966040 h 1291630"/>
              <a:gd name="connsiteX444" fmla="*/ 1680551 w 4685015"/>
              <a:gd name="connsiteY444" fmla="*/ 966180 h 1291630"/>
              <a:gd name="connsiteX445" fmla="*/ 1687830 w 4685015"/>
              <a:gd name="connsiteY445" fmla="*/ 964202 h 1291630"/>
              <a:gd name="connsiteX446" fmla="*/ 2723087 w 4685015"/>
              <a:gd name="connsiteY446" fmla="*/ 962708 h 1291630"/>
              <a:gd name="connsiteX447" fmla="*/ 2737298 w 4685015"/>
              <a:gd name="connsiteY447" fmla="*/ 964658 h 1291630"/>
              <a:gd name="connsiteX448" fmla="*/ 2716876 w 4685015"/>
              <a:gd name="connsiteY448" fmla="*/ 971427 h 1291630"/>
              <a:gd name="connsiteX449" fmla="*/ 2723087 w 4685015"/>
              <a:gd name="connsiteY449" fmla="*/ 962708 h 1291630"/>
              <a:gd name="connsiteX450" fmla="*/ 1704895 w 4685015"/>
              <a:gd name="connsiteY450" fmla="*/ 962022 h 1291630"/>
              <a:gd name="connsiteX451" fmla="*/ 1689811 w 4685015"/>
              <a:gd name="connsiteY451" fmla="*/ 969041 h 1291630"/>
              <a:gd name="connsiteX452" fmla="*/ 1723123 w 4685015"/>
              <a:gd name="connsiteY452" fmla="*/ 969041 h 1291630"/>
              <a:gd name="connsiteX453" fmla="*/ 1722526 w 4685015"/>
              <a:gd name="connsiteY453" fmla="*/ 968811 h 1291630"/>
              <a:gd name="connsiteX454" fmla="*/ 1690383 w 4685015"/>
              <a:gd name="connsiteY454" fmla="*/ 968811 h 1291630"/>
              <a:gd name="connsiteX455" fmla="*/ 1704937 w 4685015"/>
              <a:gd name="connsiteY455" fmla="*/ 962038 h 1291630"/>
              <a:gd name="connsiteX456" fmla="*/ 2698142 w 4685015"/>
              <a:gd name="connsiteY456" fmla="*/ 958628 h 1291630"/>
              <a:gd name="connsiteX457" fmla="*/ 2698802 w 4685015"/>
              <a:gd name="connsiteY457" fmla="*/ 963174 h 1291630"/>
              <a:gd name="connsiteX458" fmla="*/ 2675129 w 4685015"/>
              <a:gd name="connsiteY458" fmla="*/ 967086 h 1291630"/>
              <a:gd name="connsiteX459" fmla="*/ 2674355 w 4685015"/>
              <a:gd name="connsiteY459" fmla="*/ 961968 h 1291630"/>
              <a:gd name="connsiteX460" fmla="*/ 2698142 w 4685015"/>
              <a:gd name="connsiteY460" fmla="*/ 958628 h 1291630"/>
              <a:gd name="connsiteX461" fmla="*/ 4529824 w 4685015"/>
              <a:gd name="connsiteY461" fmla="*/ 958567 h 1291630"/>
              <a:gd name="connsiteX462" fmla="*/ 4570362 w 4685015"/>
              <a:gd name="connsiteY462" fmla="*/ 958567 h 1291630"/>
              <a:gd name="connsiteX463" fmla="*/ 4570350 w 4685015"/>
              <a:gd name="connsiteY463" fmla="*/ 960865 h 1291630"/>
              <a:gd name="connsiteX464" fmla="*/ 4529824 w 4685015"/>
              <a:gd name="connsiteY464" fmla="*/ 960865 h 1291630"/>
              <a:gd name="connsiteX465" fmla="*/ 4529824 w 4685015"/>
              <a:gd name="connsiteY465" fmla="*/ 958567 h 1291630"/>
              <a:gd name="connsiteX466" fmla="*/ 4447767 w 4685015"/>
              <a:gd name="connsiteY466" fmla="*/ 956241 h 1291630"/>
              <a:gd name="connsiteX467" fmla="*/ 4449164 w 4685015"/>
              <a:gd name="connsiteY467" fmla="*/ 960343 h 1291630"/>
              <a:gd name="connsiteX468" fmla="*/ 4431029 w 4685015"/>
              <a:gd name="connsiteY468" fmla="*/ 968928 h 1291630"/>
              <a:gd name="connsiteX469" fmla="*/ 4428958 w 4685015"/>
              <a:gd name="connsiteY469" fmla="*/ 963302 h 1291630"/>
              <a:gd name="connsiteX470" fmla="*/ 4447767 w 4685015"/>
              <a:gd name="connsiteY470" fmla="*/ 956241 h 1291630"/>
              <a:gd name="connsiteX471" fmla="*/ 1900568 w 4685015"/>
              <a:gd name="connsiteY471" fmla="*/ 952912 h 1291630"/>
              <a:gd name="connsiteX472" fmla="*/ 1953781 w 4685015"/>
              <a:gd name="connsiteY472" fmla="*/ 959592 h 1291630"/>
              <a:gd name="connsiteX473" fmla="*/ 1953353 w 4685015"/>
              <a:gd name="connsiteY473" fmla="*/ 959488 h 1291630"/>
              <a:gd name="connsiteX474" fmla="*/ 1940440 w 4685015"/>
              <a:gd name="connsiteY474" fmla="*/ 961397 h 1291630"/>
              <a:gd name="connsiteX475" fmla="*/ 1927272 w 4685015"/>
              <a:gd name="connsiteY475" fmla="*/ 958629 h 1291630"/>
              <a:gd name="connsiteX476" fmla="*/ 1902002 w 4685015"/>
              <a:gd name="connsiteY476" fmla="*/ 952927 h 1291630"/>
              <a:gd name="connsiteX477" fmla="*/ 2481667 w 4685015"/>
              <a:gd name="connsiteY477" fmla="*/ 947793 h 1291630"/>
              <a:gd name="connsiteX478" fmla="*/ 2507169 w 4685015"/>
              <a:gd name="connsiteY478" fmla="*/ 966995 h 1291630"/>
              <a:gd name="connsiteX479" fmla="*/ 2533090 w 4685015"/>
              <a:gd name="connsiteY479" fmla="*/ 966081 h 1291630"/>
              <a:gd name="connsiteX480" fmla="*/ 2575457 w 4685015"/>
              <a:gd name="connsiteY480" fmla="*/ 961051 h 1291630"/>
              <a:gd name="connsiteX481" fmla="*/ 2575965 w 4685015"/>
              <a:gd name="connsiteY481" fmla="*/ 962194 h 1291630"/>
              <a:gd name="connsiteX482" fmla="*/ 2568891 w 4685015"/>
              <a:gd name="connsiteY482" fmla="*/ 963972 h 1291630"/>
              <a:gd name="connsiteX483" fmla="*/ 2573666 w 4685015"/>
              <a:gd name="connsiteY483" fmla="*/ 968735 h 1291630"/>
              <a:gd name="connsiteX484" fmla="*/ 2535591 w 4685015"/>
              <a:gd name="connsiteY484" fmla="*/ 968824 h 1291630"/>
              <a:gd name="connsiteX485" fmla="*/ 2535096 w 4685015"/>
              <a:gd name="connsiteY485" fmla="*/ 971656 h 1291630"/>
              <a:gd name="connsiteX486" fmla="*/ 2545396 w 4685015"/>
              <a:gd name="connsiteY486" fmla="*/ 980178 h 1291630"/>
              <a:gd name="connsiteX487" fmla="*/ 2544037 w 4685015"/>
              <a:gd name="connsiteY487" fmla="*/ 983340 h 1291630"/>
              <a:gd name="connsiteX488" fmla="*/ 2500413 w 4685015"/>
              <a:gd name="connsiteY488" fmla="*/ 973980 h 1291630"/>
              <a:gd name="connsiteX489" fmla="*/ 2478403 w 4685015"/>
              <a:gd name="connsiteY489" fmla="*/ 978666 h 1291630"/>
              <a:gd name="connsiteX490" fmla="*/ 2472510 w 4685015"/>
              <a:gd name="connsiteY490" fmla="*/ 980343 h 1291630"/>
              <a:gd name="connsiteX491" fmla="*/ 2433522 w 4685015"/>
              <a:gd name="connsiteY491" fmla="*/ 969573 h 1291630"/>
              <a:gd name="connsiteX492" fmla="*/ 2423933 w 4685015"/>
              <a:gd name="connsiteY492" fmla="*/ 968887 h 1291630"/>
              <a:gd name="connsiteX493" fmla="*/ 2384880 w 4685015"/>
              <a:gd name="connsiteY493" fmla="*/ 967071 h 1291630"/>
              <a:gd name="connsiteX494" fmla="*/ 2378188 w 4685015"/>
              <a:gd name="connsiteY494" fmla="*/ 964683 h 1291630"/>
              <a:gd name="connsiteX495" fmla="*/ 2432785 w 4685015"/>
              <a:gd name="connsiteY495" fmla="*/ 956936 h 1291630"/>
              <a:gd name="connsiteX496" fmla="*/ 2446031 w 4685015"/>
              <a:gd name="connsiteY496" fmla="*/ 959934 h 1291630"/>
              <a:gd name="connsiteX497" fmla="*/ 2481667 w 4685015"/>
              <a:gd name="connsiteY497" fmla="*/ 947793 h 1291630"/>
              <a:gd name="connsiteX498" fmla="*/ 1858404 w 4685015"/>
              <a:gd name="connsiteY498" fmla="*/ 945317 h 1291630"/>
              <a:gd name="connsiteX499" fmla="*/ 1888058 w 4685015"/>
              <a:gd name="connsiteY499" fmla="*/ 947604 h 1291630"/>
              <a:gd name="connsiteX500" fmla="*/ 1887831 w 4685015"/>
              <a:gd name="connsiteY500" fmla="*/ 947587 h 1291630"/>
              <a:gd name="connsiteX501" fmla="*/ 1872606 w 4685015"/>
              <a:gd name="connsiteY501" fmla="*/ 952286 h 1291630"/>
              <a:gd name="connsiteX502" fmla="*/ 1859391 w 4685015"/>
              <a:gd name="connsiteY502" fmla="*/ 945393 h 1291630"/>
              <a:gd name="connsiteX503" fmla="*/ 2285671 w 4685015"/>
              <a:gd name="connsiteY503" fmla="*/ 943604 h 1291630"/>
              <a:gd name="connsiteX504" fmla="*/ 2299234 w 4685015"/>
              <a:gd name="connsiteY504" fmla="*/ 949968 h 1291630"/>
              <a:gd name="connsiteX505" fmla="*/ 2303806 w 4685015"/>
              <a:gd name="connsiteY505" fmla="*/ 959468 h 1291630"/>
              <a:gd name="connsiteX506" fmla="*/ 2339760 w 4685015"/>
              <a:gd name="connsiteY506" fmla="*/ 959010 h 1291630"/>
              <a:gd name="connsiteX507" fmla="*/ 2352327 w 4685015"/>
              <a:gd name="connsiteY507" fmla="*/ 960211 h 1291630"/>
              <a:gd name="connsiteX508" fmla="*/ 2366088 w 4685015"/>
              <a:gd name="connsiteY508" fmla="*/ 965599 h 1291630"/>
              <a:gd name="connsiteX509" fmla="*/ 2344501 w 4685015"/>
              <a:gd name="connsiteY509" fmla="*/ 964526 h 1291630"/>
              <a:gd name="connsiteX510" fmla="*/ 2277644 w 4685015"/>
              <a:gd name="connsiteY510" fmla="*/ 973171 h 1291630"/>
              <a:gd name="connsiteX511" fmla="*/ 2277340 w 4685015"/>
              <a:gd name="connsiteY511" fmla="*/ 976118 h 1291630"/>
              <a:gd name="connsiteX512" fmla="*/ 2268564 w 4685015"/>
              <a:gd name="connsiteY512" fmla="*/ 962732 h 1291630"/>
              <a:gd name="connsiteX513" fmla="*/ 2285709 w 4685015"/>
              <a:gd name="connsiteY513" fmla="*/ 948927 h 1291630"/>
              <a:gd name="connsiteX514" fmla="*/ 2270850 w 4685015"/>
              <a:gd name="connsiteY514" fmla="*/ 946145 h 1291630"/>
              <a:gd name="connsiteX515" fmla="*/ 2285671 w 4685015"/>
              <a:gd name="connsiteY515" fmla="*/ 943604 h 1291630"/>
              <a:gd name="connsiteX516" fmla="*/ 4359631 w 4685015"/>
              <a:gd name="connsiteY516" fmla="*/ 942968 h 1291630"/>
              <a:gd name="connsiteX517" fmla="*/ 4357033 w 4685015"/>
              <a:gd name="connsiteY517" fmla="*/ 944335 h 1291630"/>
              <a:gd name="connsiteX518" fmla="*/ 4351819 w 4685015"/>
              <a:gd name="connsiteY518" fmla="*/ 954529 h 1291630"/>
              <a:gd name="connsiteX519" fmla="*/ 4353529 w 4685015"/>
              <a:gd name="connsiteY519" fmla="*/ 954897 h 1291630"/>
              <a:gd name="connsiteX520" fmla="*/ 4359631 w 4685015"/>
              <a:gd name="connsiteY520" fmla="*/ 942968 h 1291630"/>
              <a:gd name="connsiteX521" fmla="*/ 4293322 w 4685015"/>
              <a:gd name="connsiteY521" fmla="*/ 931303 h 1291630"/>
              <a:gd name="connsiteX522" fmla="*/ 4292803 w 4685015"/>
              <a:gd name="connsiteY522" fmla="*/ 931731 h 1291630"/>
              <a:gd name="connsiteX523" fmla="*/ 4305048 w 4685015"/>
              <a:gd name="connsiteY523" fmla="*/ 938136 h 1291630"/>
              <a:gd name="connsiteX524" fmla="*/ 4282802 w 4685015"/>
              <a:gd name="connsiteY524" fmla="*/ 939984 h 1291630"/>
              <a:gd name="connsiteX525" fmla="*/ 4282325 w 4685015"/>
              <a:gd name="connsiteY525" fmla="*/ 940377 h 1291630"/>
              <a:gd name="connsiteX526" fmla="*/ 4306786 w 4685015"/>
              <a:gd name="connsiteY526" fmla="*/ 938345 h 1291630"/>
              <a:gd name="connsiteX527" fmla="*/ 4293322 w 4685015"/>
              <a:gd name="connsiteY527" fmla="*/ 931303 h 1291630"/>
              <a:gd name="connsiteX528" fmla="*/ 2561343 w 4685015"/>
              <a:gd name="connsiteY528" fmla="*/ 920817 h 1291630"/>
              <a:gd name="connsiteX529" fmla="*/ 2552910 w 4685015"/>
              <a:gd name="connsiteY529" fmla="*/ 931333 h 1291630"/>
              <a:gd name="connsiteX530" fmla="*/ 2608117 w 4685015"/>
              <a:gd name="connsiteY530" fmla="*/ 939219 h 1291630"/>
              <a:gd name="connsiteX531" fmla="*/ 2608092 w 4685015"/>
              <a:gd name="connsiteY531" fmla="*/ 940223 h 1291630"/>
              <a:gd name="connsiteX532" fmla="*/ 2564658 w 4685015"/>
              <a:gd name="connsiteY532" fmla="*/ 940133 h 1291630"/>
              <a:gd name="connsiteX533" fmla="*/ 2558574 w 4685015"/>
              <a:gd name="connsiteY533" fmla="*/ 938228 h 1291630"/>
              <a:gd name="connsiteX534" fmla="*/ 2526151 w 4685015"/>
              <a:gd name="connsiteY534" fmla="*/ 929008 h 1291630"/>
              <a:gd name="connsiteX535" fmla="*/ 2526583 w 4685015"/>
              <a:gd name="connsiteY535" fmla="*/ 925528 h 1291630"/>
              <a:gd name="connsiteX536" fmla="*/ 2561343 w 4685015"/>
              <a:gd name="connsiteY536" fmla="*/ 920817 h 1291630"/>
              <a:gd name="connsiteX537" fmla="*/ 2715171 w 4685015"/>
              <a:gd name="connsiteY537" fmla="*/ 915630 h 1291630"/>
              <a:gd name="connsiteX538" fmla="*/ 2677191 w 4685015"/>
              <a:gd name="connsiteY538" fmla="*/ 919285 h 1291630"/>
              <a:gd name="connsiteX539" fmla="*/ 2677211 w 4685015"/>
              <a:gd name="connsiteY539" fmla="*/ 919511 h 1291630"/>
              <a:gd name="connsiteX540" fmla="*/ 2715205 w 4685015"/>
              <a:gd name="connsiteY540" fmla="*/ 915856 h 1291630"/>
              <a:gd name="connsiteX541" fmla="*/ 1936103 w 4685015"/>
              <a:gd name="connsiteY541" fmla="*/ 914703 h 1291630"/>
              <a:gd name="connsiteX542" fmla="*/ 1935315 w 4685015"/>
              <a:gd name="connsiteY542" fmla="*/ 914799 h 1291630"/>
              <a:gd name="connsiteX543" fmla="*/ 1967217 w 4685015"/>
              <a:gd name="connsiteY543" fmla="*/ 922140 h 1291630"/>
              <a:gd name="connsiteX544" fmla="*/ 1966697 w 4685015"/>
              <a:gd name="connsiteY544" fmla="*/ 921742 h 1291630"/>
              <a:gd name="connsiteX545" fmla="*/ 2768829 w 4685015"/>
              <a:gd name="connsiteY545" fmla="*/ 913428 h 1291630"/>
              <a:gd name="connsiteX546" fmla="*/ 2768307 w 4685015"/>
              <a:gd name="connsiteY546" fmla="*/ 913602 h 1291630"/>
              <a:gd name="connsiteX547" fmla="*/ 2762646 w 4685015"/>
              <a:gd name="connsiteY547" fmla="*/ 927131 h 1291630"/>
              <a:gd name="connsiteX548" fmla="*/ 2747049 w 4685015"/>
              <a:gd name="connsiteY548" fmla="*/ 920684 h 1291630"/>
              <a:gd name="connsiteX549" fmla="*/ 2746985 w 4685015"/>
              <a:gd name="connsiteY549" fmla="*/ 920705 h 1291630"/>
              <a:gd name="connsiteX550" fmla="*/ 2768829 w 4685015"/>
              <a:gd name="connsiteY550" fmla="*/ 913428 h 1291630"/>
              <a:gd name="connsiteX551" fmla="*/ 2721737 w 4685015"/>
              <a:gd name="connsiteY551" fmla="*/ 909923 h 1291630"/>
              <a:gd name="connsiteX552" fmla="*/ 2721641 w 4685015"/>
              <a:gd name="connsiteY552" fmla="*/ 909933 h 1291630"/>
              <a:gd name="connsiteX553" fmla="*/ 2727841 w 4685015"/>
              <a:gd name="connsiteY553" fmla="*/ 915751 h 1291630"/>
              <a:gd name="connsiteX554" fmla="*/ 2727643 w 4685015"/>
              <a:gd name="connsiteY554" fmla="*/ 924596 h 1291630"/>
              <a:gd name="connsiteX555" fmla="*/ 2717226 w 4685015"/>
              <a:gd name="connsiteY555" fmla="*/ 927207 h 1291630"/>
              <a:gd name="connsiteX556" fmla="*/ 2717267 w 4685015"/>
              <a:gd name="connsiteY556" fmla="*/ 927474 h 1291630"/>
              <a:gd name="connsiteX557" fmla="*/ 2727960 w 4685015"/>
              <a:gd name="connsiteY557" fmla="*/ 924794 h 1291630"/>
              <a:gd name="connsiteX558" fmla="*/ 2728158 w 4685015"/>
              <a:gd name="connsiteY558" fmla="*/ 915949 h 1291630"/>
              <a:gd name="connsiteX559" fmla="*/ 2721737 w 4685015"/>
              <a:gd name="connsiteY559" fmla="*/ 909923 h 1291630"/>
              <a:gd name="connsiteX560" fmla="*/ 2060490 w 4685015"/>
              <a:gd name="connsiteY560" fmla="*/ 904742 h 1291630"/>
              <a:gd name="connsiteX561" fmla="*/ 2060156 w 4685015"/>
              <a:gd name="connsiteY561" fmla="*/ 904817 h 1291630"/>
              <a:gd name="connsiteX562" fmla="*/ 2062455 w 4685015"/>
              <a:gd name="connsiteY562" fmla="*/ 908183 h 1291630"/>
              <a:gd name="connsiteX563" fmla="*/ 2091461 w 4685015"/>
              <a:gd name="connsiteY563" fmla="*/ 906405 h 1291630"/>
              <a:gd name="connsiteX564" fmla="*/ 2091469 w 4685015"/>
              <a:gd name="connsiteY564" fmla="*/ 906235 h 1291630"/>
              <a:gd name="connsiteX565" fmla="*/ 2062712 w 4685015"/>
              <a:gd name="connsiteY565" fmla="*/ 907996 h 1291630"/>
              <a:gd name="connsiteX566" fmla="*/ 2128266 w 4685015"/>
              <a:gd name="connsiteY566" fmla="*/ 898521 h 1291630"/>
              <a:gd name="connsiteX567" fmla="*/ 2128038 w 4685015"/>
              <a:gd name="connsiteY567" fmla="*/ 898645 h 1291630"/>
              <a:gd name="connsiteX568" fmla="*/ 2133215 w 4685015"/>
              <a:gd name="connsiteY568" fmla="*/ 906727 h 1291630"/>
              <a:gd name="connsiteX569" fmla="*/ 2133523 w 4685015"/>
              <a:gd name="connsiteY569" fmla="*/ 906727 h 1291630"/>
              <a:gd name="connsiteX570" fmla="*/ 2074295 w 4685015"/>
              <a:gd name="connsiteY570" fmla="*/ 898205 h 1291630"/>
              <a:gd name="connsiteX571" fmla="*/ 2074294 w 4685015"/>
              <a:gd name="connsiteY571" fmla="*/ 898393 h 1291630"/>
              <a:gd name="connsiteX572" fmla="*/ 2099678 w 4685015"/>
              <a:gd name="connsiteY572" fmla="*/ 898544 h 1291630"/>
              <a:gd name="connsiteX573" fmla="*/ 2116874 w 4685015"/>
              <a:gd name="connsiteY573" fmla="*/ 899787 h 1291630"/>
              <a:gd name="connsiteX574" fmla="*/ 2117081 w 4685015"/>
              <a:gd name="connsiteY574" fmla="*/ 899597 h 1291630"/>
              <a:gd name="connsiteX575" fmla="*/ 2099936 w 4685015"/>
              <a:gd name="connsiteY575" fmla="*/ 898357 h 1291630"/>
              <a:gd name="connsiteX576" fmla="*/ 2074295 w 4685015"/>
              <a:gd name="connsiteY576" fmla="*/ 898205 h 1291630"/>
              <a:gd name="connsiteX577" fmla="*/ 2155874 w 4685015"/>
              <a:gd name="connsiteY577" fmla="*/ 896748 h 1291630"/>
              <a:gd name="connsiteX578" fmla="*/ 2137869 w 4685015"/>
              <a:gd name="connsiteY578" fmla="*/ 908668 h 1291630"/>
              <a:gd name="connsiteX579" fmla="*/ 2115968 w 4685015"/>
              <a:gd name="connsiteY579" fmla="*/ 906913 h 1291630"/>
              <a:gd name="connsiteX580" fmla="*/ 2113458 w 4685015"/>
              <a:gd name="connsiteY580" fmla="*/ 906913 h 1291630"/>
              <a:gd name="connsiteX581" fmla="*/ 2155939 w 4685015"/>
              <a:gd name="connsiteY581" fmla="*/ 896765 h 1291630"/>
              <a:gd name="connsiteX582" fmla="*/ 2225212 w 4685015"/>
              <a:gd name="connsiteY582" fmla="*/ 894878 h 1291630"/>
              <a:gd name="connsiteX583" fmla="*/ 2194917 w 4685015"/>
              <a:gd name="connsiteY583" fmla="*/ 898897 h 1291630"/>
              <a:gd name="connsiteX584" fmla="*/ 2194611 w 4685015"/>
              <a:gd name="connsiteY584" fmla="*/ 899102 h 1291630"/>
              <a:gd name="connsiteX585" fmla="*/ 2225535 w 4685015"/>
              <a:gd name="connsiteY585" fmla="*/ 895000 h 1291630"/>
              <a:gd name="connsiteX586" fmla="*/ 1948929 w 4685015"/>
              <a:gd name="connsiteY586" fmla="*/ 894632 h 1291630"/>
              <a:gd name="connsiteX587" fmla="*/ 1976399 w 4685015"/>
              <a:gd name="connsiteY587" fmla="*/ 894632 h 1291630"/>
              <a:gd name="connsiteX588" fmla="*/ 1976397 w 4685015"/>
              <a:gd name="connsiteY588" fmla="*/ 894632 h 1291630"/>
              <a:gd name="connsiteX589" fmla="*/ 1964098 w 4685015"/>
              <a:gd name="connsiteY589" fmla="*/ 901192 h 1291630"/>
              <a:gd name="connsiteX590" fmla="*/ 1949676 w 4685015"/>
              <a:gd name="connsiteY590" fmla="*/ 894632 h 1291630"/>
              <a:gd name="connsiteX591" fmla="*/ 1995246 w 4685015"/>
              <a:gd name="connsiteY591" fmla="*/ 894619 h 1291630"/>
              <a:gd name="connsiteX592" fmla="*/ 1995297 w 4685015"/>
              <a:gd name="connsiteY592" fmla="*/ 898887 h 1291630"/>
              <a:gd name="connsiteX593" fmla="*/ 2001279 w 4685015"/>
              <a:gd name="connsiteY593" fmla="*/ 898467 h 1291630"/>
              <a:gd name="connsiteX594" fmla="*/ 2033499 w 4685015"/>
              <a:gd name="connsiteY594" fmla="*/ 902519 h 1291630"/>
              <a:gd name="connsiteX595" fmla="*/ 2056105 w 4685015"/>
              <a:gd name="connsiteY595" fmla="*/ 902544 h 1291630"/>
              <a:gd name="connsiteX596" fmla="*/ 2065681 w 4685015"/>
              <a:gd name="connsiteY596" fmla="*/ 898403 h 1291630"/>
              <a:gd name="connsiteX597" fmla="*/ 2068628 w 4685015"/>
              <a:gd name="connsiteY597" fmla="*/ 902788 h 1291630"/>
              <a:gd name="connsiteX598" fmla="*/ 2068961 w 4685015"/>
              <a:gd name="connsiteY598" fmla="*/ 902713 h 1291630"/>
              <a:gd name="connsiteX599" fmla="*/ 2065938 w 4685015"/>
              <a:gd name="connsiteY599" fmla="*/ 898217 h 1291630"/>
              <a:gd name="connsiteX600" fmla="*/ 2056362 w 4685015"/>
              <a:gd name="connsiteY600" fmla="*/ 902358 h 1291630"/>
              <a:gd name="connsiteX601" fmla="*/ 2033756 w 4685015"/>
              <a:gd name="connsiteY601" fmla="*/ 902332 h 1291630"/>
              <a:gd name="connsiteX602" fmla="*/ 2001537 w 4685015"/>
              <a:gd name="connsiteY602" fmla="*/ 898281 h 1291630"/>
              <a:gd name="connsiteX603" fmla="*/ 1995555 w 4685015"/>
              <a:gd name="connsiteY603" fmla="*/ 898700 h 1291630"/>
              <a:gd name="connsiteX604" fmla="*/ 1995506 w 4685015"/>
              <a:gd name="connsiteY604" fmla="*/ 894619 h 1291630"/>
              <a:gd name="connsiteX605" fmla="*/ 2234222 w 4685015"/>
              <a:gd name="connsiteY605" fmla="*/ 893082 h 1291630"/>
              <a:gd name="connsiteX606" fmla="*/ 2270836 w 4685015"/>
              <a:gd name="connsiteY606" fmla="*/ 893082 h 1291630"/>
              <a:gd name="connsiteX607" fmla="*/ 2270285 w 4685015"/>
              <a:gd name="connsiteY607" fmla="*/ 893082 h 1291630"/>
              <a:gd name="connsiteX608" fmla="*/ 2251760 w 4685015"/>
              <a:gd name="connsiteY608" fmla="*/ 898392 h 1291630"/>
              <a:gd name="connsiteX609" fmla="*/ 2234884 w 4685015"/>
              <a:gd name="connsiteY609" fmla="*/ 893082 h 1291630"/>
              <a:gd name="connsiteX610" fmla="*/ 129273 w 4685015"/>
              <a:gd name="connsiteY610" fmla="*/ 891615 h 1291630"/>
              <a:gd name="connsiteX611" fmla="*/ 127840 w 4685015"/>
              <a:gd name="connsiteY611" fmla="*/ 891660 h 1291630"/>
              <a:gd name="connsiteX612" fmla="*/ 118692 w 4685015"/>
              <a:gd name="connsiteY612" fmla="*/ 894009 h 1291630"/>
              <a:gd name="connsiteX613" fmla="*/ 126873 w 4685015"/>
              <a:gd name="connsiteY613" fmla="*/ 900232 h 1291630"/>
              <a:gd name="connsiteX614" fmla="*/ 128758 w 4685015"/>
              <a:gd name="connsiteY614" fmla="*/ 899989 h 1291630"/>
              <a:gd name="connsiteX615" fmla="*/ 120658 w 4685015"/>
              <a:gd name="connsiteY615" fmla="*/ 893827 h 1291630"/>
              <a:gd name="connsiteX616" fmla="*/ 4621350 w 4685015"/>
              <a:gd name="connsiteY616" fmla="*/ 888814 h 1291630"/>
              <a:gd name="connsiteX617" fmla="*/ 4685015 w 4685015"/>
              <a:gd name="connsiteY617" fmla="*/ 888814 h 1291630"/>
              <a:gd name="connsiteX618" fmla="*/ 4621121 w 4685015"/>
              <a:gd name="connsiteY618" fmla="*/ 893221 h 1291630"/>
              <a:gd name="connsiteX619" fmla="*/ 4621350 w 4685015"/>
              <a:gd name="connsiteY619" fmla="*/ 888814 h 1291630"/>
              <a:gd name="connsiteX620" fmla="*/ 2580346 w 4685015"/>
              <a:gd name="connsiteY620" fmla="*/ 887715 h 1291630"/>
              <a:gd name="connsiteX621" fmla="*/ 2580297 w 4685015"/>
              <a:gd name="connsiteY621" fmla="*/ 887723 h 1291630"/>
              <a:gd name="connsiteX622" fmla="*/ 2592477 w 4685015"/>
              <a:gd name="connsiteY622" fmla="*/ 895203 h 1291630"/>
              <a:gd name="connsiteX623" fmla="*/ 2622804 w 4685015"/>
              <a:gd name="connsiteY623" fmla="*/ 891101 h 1291630"/>
              <a:gd name="connsiteX624" fmla="*/ 2622362 w 4685015"/>
              <a:gd name="connsiteY624" fmla="*/ 890952 h 1291630"/>
              <a:gd name="connsiteX625" fmla="*/ 2592249 w 4685015"/>
              <a:gd name="connsiteY625" fmla="*/ 895025 h 1291630"/>
              <a:gd name="connsiteX626" fmla="*/ 2572621 w 4685015"/>
              <a:gd name="connsiteY626" fmla="*/ 886275 h 1291630"/>
              <a:gd name="connsiteX627" fmla="*/ 2558120 w 4685015"/>
              <a:gd name="connsiteY627" fmla="*/ 891509 h 1291630"/>
              <a:gd name="connsiteX628" fmla="*/ 2542965 w 4685015"/>
              <a:gd name="connsiteY628" fmla="*/ 892115 h 1291630"/>
              <a:gd name="connsiteX629" fmla="*/ 2512742 w 4685015"/>
              <a:gd name="connsiteY629" fmla="*/ 891108 h 1291630"/>
              <a:gd name="connsiteX630" fmla="*/ 2512746 w 4685015"/>
              <a:gd name="connsiteY630" fmla="*/ 891279 h 1291630"/>
              <a:gd name="connsiteX631" fmla="*/ 2573287 w 4685015"/>
              <a:gd name="connsiteY631" fmla="*/ 886275 h 1291630"/>
              <a:gd name="connsiteX632" fmla="*/ 66690 w 4685015"/>
              <a:gd name="connsiteY632" fmla="*/ 865041 h 1291630"/>
              <a:gd name="connsiteX633" fmla="*/ 64467 w 4685015"/>
              <a:gd name="connsiteY633" fmla="*/ 872546 h 1291630"/>
              <a:gd name="connsiteX634" fmla="*/ 87556 w 4685015"/>
              <a:gd name="connsiteY634" fmla="*/ 872546 h 1291630"/>
              <a:gd name="connsiteX635" fmla="*/ 0 w 4685015"/>
              <a:gd name="connsiteY635" fmla="*/ 874121 h 1291630"/>
              <a:gd name="connsiteX636" fmla="*/ 66690 w 4685015"/>
              <a:gd name="connsiteY636" fmla="*/ 865041 h 1291630"/>
              <a:gd name="connsiteX637" fmla="*/ 4480462 w 4685015"/>
              <a:gd name="connsiteY637" fmla="*/ 816829 h 1291630"/>
              <a:gd name="connsiteX638" fmla="*/ 4500591 w 4685015"/>
              <a:gd name="connsiteY638" fmla="*/ 816829 h 1291630"/>
              <a:gd name="connsiteX639" fmla="*/ 4500591 w 4685015"/>
              <a:gd name="connsiteY639" fmla="*/ 819547 h 1291630"/>
              <a:gd name="connsiteX640" fmla="*/ 4480258 w 4685015"/>
              <a:gd name="connsiteY640" fmla="*/ 819547 h 1291630"/>
              <a:gd name="connsiteX641" fmla="*/ 4480462 w 4685015"/>
              <a:gd name="connsiteY641" fmla="*/ 816829 h 1291630"/>
              <a:gd name="connsiteX642" fmla="*/ 4593728 w 4685015"/>
              <a:gd name="connsiteY642" fmla="*/ 812997 h 1291630"/>
              <a:gd name="connsiteX643" fmla="*/ 4627396 w 4685015"/>
              <a:gd name="connsiteY643" fmla="*/ 812997 h 1291630"/>
              <a:gd name="connsiteX644" fmla="*/ 4627396 w 4685015"/>
              <a:gd name="connsiteY644" fmla="*/ 816794 h 1291630"/>
              <a:gd name="connsiteX645" fmla="*/ 4593944 w 4685015"/>
              <a:gd name="connsiteY645" fmla="*/ 816794 h 1291630"/>
              <a:gd name="connsiteX646" fmla="*/ 4593728 w 4685015"/>
              <a:gd name="connsiteY646" fmla="*/ 812997 h 1291630"/>
              <a:gd name="connsiteX647" fmla="*/ 4561494 w 4685015"/>
              <a:gd name="connsiteY647" fmla="*/ 724346 h 1291630"/>
              <a:gd name="connsiteX648" fmla="*/ 4604483 w 4685015"/>
              <a:gd name="connsiteY648" fmla="*/ 727470 h 1291630"/>
              <a:gd name="connsiteX649" fmla="*/ 4604331 w 4685015"/>
              <a:gd name="connsiteY649" fmla="*/ 731852 h 1291630"/>
              <a:gd name="connsiteX650" fmla="*/ 4561329 w 4685015"/>
              <a:gd name="connsiteY650" fmla="*/ 726975 h 1291630"/>
              <a:gd name="connsiteX651" fmla="*/ 4561494 w 4685015"/>
              <a:gd name="connsiteY651" fmla="*/ 724346 h 1291630"/>
              <a:gd name="connsiteX652" fmla="*/ 4595577 w 4685015"/>
              <a:gd name="connsiteY652" fmla="*/ 706008 h 1291630"/>
              <a:gd name="connsiteX653" fmla="*/ 4635226 w 4685015"/>
              <a:gd name="connsiteY653" fmla="*/ 708535 h 1291630"/>
              <a:gd name="connsiteX654" fmla="*/ 4595577 w 4685015"/>
              <a:gd name="connsiteY654" fmla="*/ 706008 h 1291630"/>
              <a:gd name="connsiteX655" fmla="*/ 4497082 w 4685015"/>
              <a:gd name="connsiteY655" fmla="*/ 675620 h 1291630"/>
              <a:gd name="connsiteX656" fmla="*/ 4495306 w 4685015"/>
              <a:gd name="connsiteY656" fmla="*/ 675927 h 1291630"/>
              <a:gd name="connsiteX657" fmla="*/ 4499153 w 4685015"/>
              <a:gd name="connsiteY657" fmla="*/ 685752 h 1291630"/>
              <a:gd name="connsiteX658" fmla="*/ 4501185 w 4685015"/>
              <a:gd name="connsiteY658" fmla="*/ 686098 h 1291630"/>
              <a:gd name="connsiteX659" fmla="*/ 4497082 w 4685015"/>
              <a:gd name="connsiteY659" fmla="*/ 675620 h 1291630"/>
              <a:gd name="connsiteX660" fmla="*/ 4593423 w 4685015"/>
              <a:gd name="connsiteY660" fmla="*/ 632079 h 1291630"/>
              <a:gd name="connsiteX661" fmla="*/ 4655335 w 4685015"/>
              <a:gd name="connsiteY661" fmla="*/ 642188 h 1291630"/>
              <a:gd name="connsiteX662" fmla="*/ 4655246 w 4685015"/>
              <a:gd name="connsiteY662" fmla="*/ 643496 h 1291630"/>
              <a:gd name="connsiteX663" fmla="*/ 4624398 w 4685015"/>
              <a:gd name="connsiteY663" fmla="*/ 640969 h 1291630"/>
              <a:gd name="connsiteX664" fmla="*/ 4593156 w 4685015"/>
              <a:gd name="connsiteY664" fmla="*/ 635368 h 1291630"/>
              <a:gd name="connsiteX665" fmla="*/ 4593423 w 4685015"/>
              <a:gd name="connsiteY665" fmla="*/ 632079 h 1291630"/>
              <a:gd name="connsiteX666" fmla="*/ 4612891 w 4685015"/>
              <a:gd name="connsiteY666" fmla="*/ 605681 h 1291630"/>
              <a:gd name="connsiteX667" fmla="*/ 4639688 w 4685015"/>
              <a:gd name="connsiteY667" fmla="*/ 609682 h 1291630"/>
              <a:gd name="connsiteX668" fmla="*/ 4639015 w 4685015"/>
              <a:gd name="connsiteY668" fmla="*/ 614584 h 1291630"/>
              <a:gd name="connsiteX669" fmla="*/ 4612281 w 4685015"/>
              <a:gd name="connsiteY669" fmla="*/ 610114 h 1291630"/>
              <a:gd name="connsiteX670" fmla="*/ 4612891 w 4685015"/>
              <a:gd name="connsiteY670" fmla="*/ 605681 h 1291630"/>
              <a:gd name="connsiteX671" fmla="*/ 61396 w 4685015"/>
              <a:gd name="connsiteY671" fmla="*/ 576263 h 1291630"/>
              <a:gd name="connsiteX672" fmla="*/ 80461 w 4685015"/>
              <a:gd name="connsiteY672" fmla="*/ 582829 h 1291630"/>
              <a:gd name="connsiteX673" fmla="*/ 79444 w 4685015"/>
              <a:gd name="connsiteY673" fmla="*/ 586398 h 1291630"/>
              <a:gd name="connsiteX674" fmla="*/ 53905 w 4685015"/>
              <a:gd name="connsiteY674" fmla="*/ 586398 h 1291630"/>
              <a:gd name="connsiteX675" fmla="*/ 53423 w 4685015"/>
              <a:gd name="connsiteY675" fmla="*/ 584848 h 1291630"/>
              <a:gd name="connsiteX676" fmla="*/ 65320 w 4685015"/>
              <a:gd name="connsiteY676" fmla="*/ 581241 h 1291630"/>
              <a:gd name="connsiteX677" fmla="*/ 61396 w 4685015"/>
              <a:gd name="connsiteY677" fmla="*/ 576263 h 1291630"/>
              <a:gd name="connsiteX678" fmla="*/ 4534869 w 4685015"/>
              <a:gd name="connsiteY678" fmla="*/ 553089 h 1291630"/>
              <a:gd name="connsiteX679" fmla="*/ 4587079 w 4685015"/>
              <a:gd name="connsiteY679" fmla="*/ 558423 h 1291630"/>
              <a:gd name="connsiteX680" fmla="*/ 4586914 w 4685015"/>
              <a:gd name="connsiteY680" fmla="*/ 561839 h 1291630"/>
              <a:gd name="connsiteX681" fmla="*/ 4535035 w 4685015"/>
              <a:gd name="connsiteY681" fmla="*/ 556569 h 1291630"/>
              <a:gd name="connsiteX682" fmla="*/ 4534869 w 4685015"/>
              <a:gd name="connsiteY682" fmla="*/ 553089 h 1291630"/>
              <a:gd name="connsiteX683" fmla="*/ 4643370 w 4685015"/>
              <a:gd name="connsiteY683" fmla="*/ 516538 h 1291630"/>
              <a:gd name="connsiteX684" fmla="*/ 4666230 w 4685015"/>
              <a:gd name="connsiteY684" fmla="*/ 518468 h 1291630"/>
              <a:gd name="connsiteX685" fmla="*/ 4665786 w 4685015"/>
              <a:gd name="connsiteY685" fmla="*/ 523764 h 1291630"/>
              <a:gd name="connsiteX686" fmla="*/ 4643078 w 4685015"/>
              <a:gd name="connsiteY686" fmla="*/ 520475 h 1291630"/>
              <a:gd name="connsiteX687" fmla="*/ 4643370 w 4685015"/>
              <a:gd name="connsiteY687" fmla="*/ 516538 h 1291630"/>
              <a:gd name="connsiteX688" fmla="*/ 4618933 w 4685015"/>
              <a:gd name="connsiteY688" fmla="*/ 481753 h 1291630"/>
              <a:gd name="connsiteX689" fmla="*/ 4654076 w 4685015"/>
              <a:gd name="connsiteY689" fmla="*/ 492558 h 1291630"/>
              <a:gd name="connsiteX690" fmla="*/ 4599098 w 4685015"/>
              <a:gd name="connsiteY690" fmla="*/ 486627 h 1291630"/>
              <a:gd name="connsiteX691" fmla="*/ 4618933 w 4685015"/>
              <a:gd name="connsiteY691" fmla="*/ 481753 h 1291630"/>
              <a:gd name="connsiteX692" fmla="*/ 4550837 w 4685015"/>
              <a:gd name="connsiteY692" fmla="*/ 383076 h 1291630"/>
              <a:gd name="connsiteX693" fmla="*/ 4590042 w 4685015"/>
              <a:gd name="connsiteY693" fmla="*/ 389388 h 1291630"/>
              <a:gd name="connsiteX694" fmla="*/ 4590410 w 4685015"/>
              <a:gd name="connsiteY694" fmla="*/ 390429 h 1291630"/>
              <a:gd name="connsiteX695" fmla="*/ 4580898 w 4685015"/>
              <a:gd name="connsiteY695" fmla="*/ 390378 h 1291630"/>
              <a:gd name="connsiteX696" fmla="*/ 4550494 w 4685015"/>
              <a:gd name="connsiteY696" fmla="*/ 386403 h 1291630"/>
              <a:gd name="connsiteX697" fmla="*/ 4550837 w 4685015"/>
              <a:gd name="connsiteY697" fmla="*/ 383076 h 1291630"/>
              <a:gd name="connsiteX698" fmla="*/ 4625135 w 4685015"/>
              <a:gd name="connsiteY698" fmla="*/ 382111 h 1291630"/>
              <a:gd name="connsiteX699" fmla="*/ 4651081 w 4685015"/>
              <a:gd name="connsiteY699" fmla="*/ 385503 h 1291630"/>
              <a:gd name="connsiteX700" fmla="*/ 4650421 w 4685015"/>
              <a:gd name="connsiteY700" fmla="*/ 390100 h 1291630"/>
              <a:gd name="connsiteX701" fmla="*/ 4624640 w 4685015"/>
              <a:gd name="connsiteY701" fmla="*/ 385578 h 1291630"/>
              <a:gd name="connsiteX702" fmla="*/ 4625135 w 4685015"/>
              <a:gd name="connsiteY702" fmla="*/ 382111 h 1291630"/>
              <a:gd name="connsiteX703" fmla="*/ 4549486 w 4685015"/>
              <a:gd name="connsiteY703" fmla="*/ 342475 h 1291630"/>
              <a:gd name="connsiteX704" fmla="*/ 4575991 w 4685015"/>
              <a:gd name="connsiteY704" fmla="*/ 350806 h 1291630"/>
              <a:gd name="connsiteX705" fmla="*/ 4575013 w 4685015"/>
              <a:gd name="connsiteY705" fmla="*/ 354629 h 1291630"/>
              <a:gd name="connsiteX706" fmla="*/ 4548419 w 4685015"/>
              <a:gd name="connsiteY706" fmla="*/ 346552 h 1291630"/>
              <a:gd name="connsiteX707" fmla="*/ 4549486 w 4685015"/>
              <a:gd name="connsiteY707" fmla="*/ 342475 h 1291630"/>
              <a:gd name="connsiteX708" fmla="*/ 4409682 w 4685015"/>
              <a:gd name="connsiteY708" fmla="*/ 320047 h 1291630"/>
              <a:gd name="connsiteX709" fmla="*/ 4407842 w 4685015"/>
              <a:gd name="connsiteY709" fmla="*/ 320257 h 1291630"/>
              <a:gd name="connsiteX710" fmla="*/ 4416684 w 4685015"/>
              <a:gd name="connsiteY710" fmla="*/ 324549 h 1291630"/>
              <a:gd name="connsiteX711" fmla="*/ 4434998 w 4685015"/>
              <a:gd name="connsiteY711" fmla="*/ 330995 h 1291630"/>
              <a:gd name="connsiteX712" fmla="*/ 4433414 w 4685015"/>
              <a:gd name="connsiteY712" fmla="*/ 335886 h 1291630"/>
              <a:gd name="connsiteX713" fmla="*/ 4434979 w 4685015"/>
              <a:gd name="connsiteY713" fmla="*/ 336556 h 1291630"/>
              <a:gd name="connsiteX714" fmla="*/ 4436847 w 4685015"/>
              <a:gd name="connsiteY714" fmla="*/ 330790 h 1291630"/>
              <a:gd name="connsiteX715" fmla="*/ 4409682 w 4685015"/>
              <a:gd name="connsiteY715" fmla="*/ 320047 h 1291630"/>
              <a:gd name="connsiteX716" fmla="*/ 4550772 w 4685015"/>
              <a:gd name="connsiteY716" fmla="*/ 300287 h 1291630"/>
              <a:gd name="connsiteX717" fmla="*/ 4569939 w 4685015"/>
              <a:gd name="connsiteY717" fmla="*/ 317216 h 1291630"/>
              <a:gd name="connsiteX718" fmla="*/ 4550800 w 4685015"/>
              <a:gd name="connsiteY718" fmla="*/ 309774 h 1291630"/>
              <a:gd name="connsiteX719" fmla="*/ 4540158 w 4685015"/>
              <a:gd name="connsiteY719" fmla="*/ 304122 h 1291630"/>
              <a:gd name="connsiteX720" fmla="*/ 4550772 w 4685015"/>
              <a:gd name="connsiteY720" fmla="*/ 300287 h 1291630"/>
              <a:gd name="connsiteX721" fmla="*/ 4383986 w 4685015"/>
              <a:gd name="connsiteY721" fmla="*/ 278989 h 1291630"/>
              <a:gd name="connsiteX722" fmla="*/ 4382263 w 4685015"/>
              <a:gd name="connsiteY722" fmla="*/ 279234 h 1291630"/>
              <a:gd name="connsiteX723" fmla="*/ 4410887 w 4685015"/>
              <a:gd name="connsiteY723" fmla="*/ 282853 h 1291630"/>
              <a:gd name="connsiteX724" fmla="*/ 4393518 w 4685015"/>
              <a:gd name="connsiteY724" fmla="*/ 292081 h 1291630"/>
              <a:gd name="connsiteX725" fmla="*/ 4395038 w 4685015"/>
              <a:gd name="connsiteY725" fmla="*/ 292004 h 1291630"/>
              <a:gd name="connsiteX726" fmla="*/ 4412703 w 4685015"/>
              <a:gd name="connsiteY726" fmla="*/ 282619 h 1291630"/>
              <a:gd name="connsiteX727" fmla="*/ 4383986 w 4685015"/>
              <a:gd name="connsiteY727" fmla="*/ 278989 h 1291630"/>
              <a:gd name="connsiteX728" fmla="*/ 1368628 w 4685015"/>
              <a:gd name="connsiteY728" fmla="*/ 271887 h 1291630"/>
              <a:gd name="connsiteX729" fmla="*/ 1368590 w 4685015"/>
              <a:gd name="connsiteY729" fmla="*/ 275939 h 1291630"/>
              <a:gd name="connsiteX730" fmla="*/ 1369455 w 4685015"/>
              <a:gd name="connsiteY730" fmla="*/ 275939 h 1291630"/>
              <a:gd name="connsiteX731" fmla="*/ 1369491 w 4685015"/>
              <a:gd name="connsiteY731" fmla="*/ 272130 h 1291630"/>
              <a:gd name="connsiteX732" fmla="*/ 1391807 w 4685015"/>
              <a:gd name="connsiteY732" fmla="*/ 272130 h 1291630"/>
              <a:gd name="connsiteX733" fmla="*/ 1391819 w 4685015"/>
              <a:gd name="connsiteY733" fmla="*/ 271887 h 1291630"/>
              <a:gd name="connsiteX734" fmla="*/ 1368628 w 4685015"/>
              <a:gd name="connsiteY734" fmla="*/ 271887 h 1291630"/>
              <a:gd name="connsiteX735" fmla="*/ 1332168 w 4685015"/>
              <a:gd name="connsiteY735" fmla="*/ 270007 h 1291630"/>
              <a:gd name="connsiteX736" fmla="*/ 1332168 w 4685015"/>
              <a:gd name="connsiteY736" fmla="*/ 270203 h 1291630"/>
              <a:gd name="connsiteX737" fmla="*/ 1359384 w 4685015"/>
              <a:gd name="connsiteY737" fmla="*/ 271690 h 1291630"/>
              <a:gd name="connsiteX738" fmla="*/ 1359395 w 4685015"/>
              <a:gd name="connsiteY738" fmla="*/ 271494 h 1291630"/>
              <a:gd name="connsiteX739" fmla="*/ 1149604 w 4685015"/>
              <a:gd name="connsiteY739" fmla="*/ 269385 h 1291630"/>
              <a:gd name="connsiteX740" fmla="*/ 1107417 w 4685015"/>
              <a:gd name="connsiteY740" fmla="*/ 273538 h 1291630"/>
              <a:gd name="connsiteX741" fmla="*/ 1107704 w 4685015"/>
              <a:gd name="connsiteY741" fmla="*/ 276713 h 1291630"/>
              <a:gd name="connsiteX742" fmla="*/ 1108760 w 4685015"/>
              <a:gd name="connsiteY742" fmla="*/ 276616 h 1291630"/>
              <a:gd name="connsiteX743" fmla="*/ 1108504 w 4685015"/>
              <a:gd name="connsiteY743" fmla="*/ 273781 h 1291630"/>
              <a:gd name="connsiteX744" fmla="*/ 1129400 w 4685015"/>
              <a:gd name="connsiteY744" fmla="*/ 269852 h 1291630"/>
              <a:gd name="connsiteX745" fmla="*/ 1149605 w 4685015"/>
              <a:gd name="connsiteY745" fmla="*/ 269640 h 1291630"/>
              <a:gd name="connsiteX746" fmla="*/ 1470431 w 4685015"/>
              <a:gd name="connsiteY746" fmla="*/ 267341 h 1291630"/>
              <a:gd name="connsiteX747" fmla="*/ 1442060 w 4685015"/>
              <a:gd name="connsiteY747" fmla="*/ 271455 h 1291630"/>
              <a:gd name="connsiteX748" fmla="*/ 1442098 w 4685015"/>
              <a:gd name="connsiteY748" fmla="*/ 275557 h 1291630"/>
              <a:gd name="connsiteX749" fmla="*/ 1442889 w 4685015"/>
              <a:gd name="connsiteY749" fmla="*/ 275453 h 1291630"/>
              <a:gd name="connsiteX750" fmla="*/ 1442855 w 4685015"/>
              <a:gd name="connsiteY750" fmla="*/ 271699 h 1291630"/>
              <a:gd name="connsiteX751" fmla="*/ 1470470 w 4685015"/>
              <a:gd name="connsiteY751" fmla="*/ 267695 h 1291630"/>
              <a:gd name="connsiteX752" fmla="*/ 1510449 w 4685015"/>
              <a:gd name="connsiteY752" fmla="*/ 263492 h 1291630"/>
              <a:gd name="connsiteX753" fmla="*/ 1481087 w 4685015"/>
              <a:gd name="connsiteY753" fmla="*/ 265080 h 1291630"/>
              <a:gd name="connsiteX754" fmla="*/ 1481303 w 4685015"/>
              <a:gd name="connsiteY754" fmla="*/ 270185 h 1291630"/>
              <a:gd name="connsiteX755" fmla="*/ 1482049 w 4685015"/>
              <a:gd name="connsiteY755" fmla="*/ 270128 h 1291630"/>
              <a:gd name="connsiteX756" fmla="*/ 1481847 w 4685015"/>
              <a:gd name="connsiteY756" fmla="*/ 265327 h 1291630"/>
              <a:gd name="connsiteX757" fmla="*/ 1510417 w 4685015"/>
              <a:gd name="connsiteY757" fmla="*/ 263783 h 1291630"/>
              <a:gd name="connsiteX758" fmla="*/ 1316425 w 4685015"/>
              <a:gd name="connsiteY758" fmla="*/ 261116 h 1291630"/>
              <a:gd name="connsiteX759" fmla="*/ 1308773 w 4685015"/>
              <a:gd name="connsiteY759" fmla="*/ 266820 h 1291630"/>
              <a:gd name="connsiteX760" fmla="*/ 1332433 w 4685015"/>
              <a:gd name="connsiteY760" fmla="*/ 273488 h 1291630"/>
              <a:gd name="connsiteX761" fmla="*/ 1332475 w 4685015"/>
              <a:gd name="connsiteY761" fmla="*/ 273491 h 1291630"/>
              <a:gd name="connsiteX762" fmla="*/ 1309677 w 4685015"/>
              <a:gd name="connsiteY762" fmla="*/ 267066 h 1291630"/>
              <a:gd name="connsiteX763" fmla="*/ 1317328 w 4685015"/>
              <a:gd name="connsiteY763" fmla="*/ 261363 h 1291630"/>
              <a:gd name="connsiteX764" fmla="*/ 1334655 w 4685015"/>
              <a:gd name="connsiteY764" fmla="*/ 263377 h 1291630"/>
              <a:gd name="connsiteX765" fmla="*/ 1334783 w 4685015"/>
              <a:gd name="connsiteY765" fmla="*/ 263251 h 1291630"/>
              <a:gd name="connsiteX766" fmla="*/ 1316425 w 4685015"/>
              <a:gd name="connsiteY766" fmla="*/ 261116 h 1291630"/>
              <a:gd name="connsiteX767" fmla="*/ 1611173 w 4685015"/>
              <a:gd name="connsiteY767" fmla="*/ 258527 h 1291630"/>
              <a:gd name="connsiteX768" fmla="*/ 1575956 w 4685015"/>
              <a:gd name="connsiteY768" fmla="*/ 260368 h 1291630"/>
              <a:gd name="connsiteX769" fmla="*/ 1566723 w 4685015"/>
              <a:gd name="connsiteY769" fmla="*/ 261321 h 1291630"/>
              <a:gd name="connsiteX770" fmla="*/ 1566672 w 4685015"/>
              <a:gd name="connsiteY770" fmla="*/ 266274 h 1291630"/>
              <a:gd name="connsiteX771" fmla="*/ 1567341 w 4685015"/>
              <a:gd name="connsiteY771" fmla="*/ 266392 h 1291630"/>
              <a:gd name="connsiteX772" fmla="*/ 1567391 w 4685015"/>
              <a:gd name="connsiteY772" fmla="*/ 261569 h 1291630"/>
              <a:gd name="connsiteX773" fmla="*/ 1576624 w 4685015"/>
              <a:gd name="connsiteY773" fmla="*/ 260616 h 1291630"/>
              <a:gd name="connsiteX774" fmla="*/ 1611626 w 4685015"/>
              <a:gd name="connsiteY774" fmla="*/ 258787 h 1291630"/>
              <a:gd name="connsiteX775" fmla="*/ 2924683 w 4685015"/>
              <a:gd name="connsiteY775" fmla="*/ 254450 h 1291630"/>
              <a:gd name="connsiteX776" fmla="*/ 2909443 w 4685015"/>
              <a:gd name="connsiteY776" fmla="*/ 256952 h 1291630"/>
              <a:gd name="connsiteX777" fmla="*/ 2875153 w 4685015"/>
              <a:gd name="connsiteY777" fmla="*/ 257079 h 1291630"/>
              <a:gd name="connsiteX778" fmla="*/ 2875134 w 4685015"/>
              <a:gd name="connsiteY778" fmla="*/ 257331 h 1291630"/>
              <a:gd name="connsiteX779" fmla="*/ 2908946 w 4685015"/>
              <a:gd name="connsiteY779" fmla="*/ 257205 h 1291630"/>
              <a:gd name="connsiteX780" fmla="*/ 2924186 w 4685015"/>
              <a:gd name="connsiteY780" fmla="*/ 254703 h 1291630"/>
              <a:gd name="connsiteX781" fmla="*/ 2931310 w 4685015"/>
              <a:gd name="connsiteY781" fmla="*/ 256900 h 1291630"/>
              <a:gd name="connsiteX782" fmla="*/ 2925966 w 4685015"/>
              <a:gd name="connsiteY782" fmla="*/ 261738 h 1291630"/>
              <a:gd name="connsiteX783" fmla="*/ 2926182 w 4685015"/>
              <a:gd name="connsiteY783" fmla="*/ 261740 h 1291630"/>
              <a:gd name="connsiteX784" fmla="*/ 2931808 w 4685015"/>
              <a:gd name="connsiteY784" fmla="*/ 256647 h 1291630"/>
              <a:gd name="connsiteX785" fmla="*/ 2924683 w 4685015"/>
              <a:gd name="connsiteY785" fmla="*/ 254450 h 1291630"/>
              <a:gd name="connsiteX786" fmla="*/ 2942082 w 4685015"/>
              <a:gd name="connsiteY786" fmla="*/ 252418 h 1291630"/>
              <a:gd name="connsiteX787" fmla="*/ 2941947 w 4685015"/>
              <a:gd name="connsiteY787" fmla="*/ 252702 h 1291630"/>
              <a:gd name="connsiteX788" fmla="*/ 2985056 w 4685015"/>
              <a:gd name="connsiteY788" fmla="*/ 255733 h 1291630"/>
              <a:gd name="connsiteX789" fmla="*/ 2984496 w 4685015"/>
              <a:gd name="connsiteY789" fmla="*/ 258158 h 1291630"/>
              <a:gd name="connsiteX790" fmla="*/ 2984995 w 4685015"/>
              <a:gd name="connsiteY790" fmla="*/ 258120 h 1291630"/>
              <a:gd name="connsiteX791" fmla="*/ 2985605 w 4685015"/>
              <a:gd name="connsiteY791" fmla="*/ 255479 h 1291630"/>
              <a:gd name="connsiteX792" fmla="*/ 2942082 w 4685015"/>
              <a:gd name="connsiteY792" fmla="*/ 252418 h 1291630"/>
              <a:gd name="connsiteX793" fmla="*/ 1654480 w 4685015"/>
              <a:gd name="connsiteY793" fmla="*/ 251021 h 1291630"/>
              <a:gd name="connsiteX794" fmla="*/ 1631379 w 4685015"/>
              <a:gd name="connsiteY794" fmla="*/ 257917 h 1291630"/>
              <a:gd name="connsiteX795" fmla="*/ 1632598 w 4685015"/>
              <a:gd name="connsiteY795" fmla="*/ 262743 h 1291630"/>
              <a:gd name="connsiteX796" fmla="*/ 1633120 w 4685015"/>
              <a:gd name="connsiteY796" fmla="*/ 262578 h 1291630"/>
              <a:gd name="connsiteX797" fmla="*/ 1632007 w 4685015"/>
              <a:gd name="connsiteY797" fmla="*/ 258172 h 1291630"/>
              <a:gd name="connsiteX798" fmla="*/ 1654583 w 4685015"/>
              <a:gd name="connsiteY798" fmla="*/ 251432 h 1291630"/>
              <a:gd name="connsiteX799" fmla="*/ 3169489 w 4685015"/>
              <a:gd name="connsiteY799" fmla="*/ 249934 h 1291630"/>
              <a:gd name="connsiteX800" fmla="*/ 3159531 w 4685015"/>
              <a:gd name="connsiteY800" fmla="*/ 252215 h 1291630"/>
              <a:gd name="connsiteX801" fmla="*/ 3159547 w 4685015"/>
              <a:gd name="connsiteY801" fmla="*/ 252302 h 1291630"/>
              <a:gd name="connsiteX802" fmla="*/ 3169592 w 4685015"/>
              <a:gd name="connsiteY802" fmla="*/ 250000 h 1291630"/>
              <a:gd name="connsiteX803" fmla="*/ 2331771 w 4685015"/>
              <a:gd name="connsiteY803" fmla="*/ 247453 h 1291630"/>
              <a:gd name="connsiteX804" fmla="*/ 2346987 w 4685015"/>
              <a:gd name="connsiteY804" fmla="*/ 254886 h 1291630"/>
              <a:gd name="connsiteX805" fmla="*/ 2315288 w 4685015"/>
              <a:gd name="connsiteY805" fmla="*/ 250937 h 1291630"/>
              <a:gd name="connsiteX806" fmla="*/ 2331771 w 4685015"/>
              <a:gd name="connsiteY806" fmla="*/ 247453 h 1291630"/>
              <a:gd name="connsiteX807" fmla="*/ 3184991 w 4685015"/>
              <a:gd name="connsiteY807" fmla="*/ 244294 h 1291630"/>
              <a:gd name="connsiteX808" fmla="*/ 3184146 w 4685015"/>
              <a:gd name="connsiteY808" fmla="*/ 244399 h 1291630"/>
              <a:gd name="connsiteX809" fmla="*/ 3189110 w 4685015"/>
              <a:gd name="connsiteY809" fmla="*/ 252235 h 1291630"/>
              <a:gd name="connsiteX810" fmla="*/ 3189986 w 4685015"/>
              <a:gd name="connsiteY810" fmla="*/ 252177 h 1291630"/>
              <a:gd name="connsiteX811" fmla="*/ 1778813 w 4685015"/>
              <a:gd name="connsiteY811" fmla="*/ 239883 h 1291630"/>
              <a:gd name="connsiteX812" fmla="*/ 1778953 w 4685015"/>
              <a:gd name="connsiteY812" fmla="*/ 242525 h 1291630"/>
              <a:gd name="connsiteX813" fmla="*/ 1779412 w 4685015"/>
              <a:gd name="connsiteY813" fmla="*/ 242525 h 1291630"/>
              <a:gd name="connsiteX814" fmla="*/ 1779286 w 4685015"/>
              <a:gd name="connsiteY814" fmla="*/ 240148 h 1291630"/>
              <a:gd name="connsiteX815" fmla="*/ 1854475 w 4685015"/>
              <a:gd name="connsiteY815" fmla="*/ 240148 h 1291630"/>
              <a:gd name="connsiteX816" fmla="*/ 1854479 w 4685015"/>
              <a:gd name="connsiteY816" fmla="*/ 239883 h 1291630"/>
              <a:gd name="connsiteX817" fmla="*/ 1778813 w 4685015"/>
              <a:gd name="connsiteY817" fmla="*/ 239883 h 1291630"/>
              <a:gd name="connsiteX818" fmla="*/ 3403003 w 4685015"/>
              <a:gd name="connsiteY818" fmla="*/ 239579 h 1291630"/>
              <a:gd name="connsiteX819" fmla="*/ 3402965 w 4685015"/>
              <a:gd name="connsiteY819" fmla="*/ 239876 h 1291630"/>
              <a:gd name="connsiteX820" fmla="*/ 3427337 w 4685015"/>
              <a:gd name="connsiteY820" fmla="*/ 240815 h 1291630"/>
              <a:gd name="connsiteX821" fmla="*/ 3453828 w 4685015"/>
              <a:gd name="connsiteY821" fmla="*/ 243218 h 1291630"/>
              <a:gd name="connsiteX822" fmla="*/ 3441660 w 4685015"/>
              <a:gd name="connsiteY822" fmla="*/ 252800 h 1291630"/>
              <a:gd name="connsiteX823" fmla="*/ 3442132 w 4685015"/>
              <a:gd name="connsiteY823" fmla="*/ 252928 h 1291630"/>
              <a:gd name="connsiteX824" fmla="*/ 3454794 w 4685015"/>
              <a:gd name="connsiteY824" fmla="*/ 242957 h 1291630"/>
              <a:gd name="connsiteX825" fmla="*/ 3403003 w 4685015"/>
              <a:gd name="connsiteY825" fmla="*/ 239579 h 1291630"/>
              <a:gd name="connsiteX826" fmla="*/ 1723758 w 4685015"/>
              <a:gd name="connsiteY826" fmla="*/ 237229 h 1291630"/>
              <a:gd name="connsiteX827" fmla="*/ 1692415 w 4685015"/>
              <a:gd name="connsiteY827" fmla="*/ 241991 h 1291630"/>
              <a:gd name="connsiteX828" fmla="*/ 1692681 w 4685015"/>
              <a:gd name="connsiteY828" fmla="*/ 244836 h 1291630"/>
              <a:gd name="connsiteX829" fmla="*/ 1693222 w 4685015"/>
              <a:gd name="connsiteY829" fmla="*/ 244784 h 1291630"/>
              <a:gd name="connsiteX830" fmla="*/ 1692986 w 4685015"/>
              <a:gd name="connsiteY830" fmla="*/ 242256 h 1291630"/>
              <a:gd name="connsiteX831" fmla="*/ 1723795 w 4685015"/>
              <a:gd name="connsiteY831" fmla="*/ 237575 h 1291630"/>
              <a:gd name="connsiteX832" fmla="*/ 2526222 w 4685015"/>
              <a:gd name="connsiteY832" fmla="*/ 230332 h 1291630"/>
              <a:gd name="connsiteX833" fmla="*/ 2538862 w 4685015"/>
              <a:gd name="connsiteY833" fmla="*/ 238500 h 1291630"/>
              <a:gd name="connsiteX834" fmla="*/ 2514021 w 4685015"/>
              <a:gd name="connsiteY834" fmla="*/ 235757 h 1291630"/>
              <a:gd name="connsiteX835" fmla="*/ 2526222 w 4685015"/>
              <a:gd name="connsiteY835" fmla="*/ 230332 h 1291630"/>
              <a:gd name="connsiteX836" fmla="*/ 3528063 w 4685015"/>
              <a:gd name="connsiteY836" fmla="*/ 228380 h 1291630"/>
              <a:gd name="connsiteX837" fmla="*/ 3527494 w 4685015"/>
              <a:gd name="connsiteY837" fmla="*/ 228383 h 1291630"/>
              <a:gd name="connsiteX838" fmla="*/ 3517969 w 4685015"/>
              <a:gd name="connsiteY838" fmla="*/ 233602 h 1291630"/>
              <a:gd name="connsiteX839" fmla="*/ 3513152 w 4685015"/>
              <a:gd name="connsiteY839" fmla="*/ 236841 h 1291630"/>
              <a:gd name="connsiteX840" fmla="*/ 3513547 w 4685015"/>
              <a:gd name="connsiteY840" fmla="*/ 237016 h 1291630"/>
              <a:gd name="connsiteX841" fmla="*/ 3519030 w 4685015"/>
              <a:gd name="connsiteY841" fmla="*/ 233330 h 1291630"/>
              <a:gd name="connsiteX842" fmla="*/ 3584981 w 4685015"/>
              <a:gd name="connsiteY842" fmla="*/ 227768 h 1291630"/>
              <a:gd name="connsiteX843" fmla="*/ 3584346 w 4685015"/>
              <a:gd name="connsiteY843" fmla="*/ 228160 h 1291630"/>
              <a:gd name="connsiteX844" fmla="*/ 3605187 w 4685015"/>
              <a:gd name="connsiteY844" fmla="*/ 233451 h 1291630"/>
              <a:gd name="connsiteX845" fmla="*/ 3606838 w 4685015"/>
              <a:gd name="connsiteY845" fmla="*/ 233317 h 1291630"/>
              <a:gd name="connsiteX846" fmla="*/ 3584981 w 4685015"/>
              <a:gd name="connsiteY846" fmla="*/ 227768 h 1291630"/>
              <a:gd name="connsiteX847" fmla="*/ 1954619 w 4685015"/>
              <a:gd name="connsiteY847" fmla="*/ 225291 h 1291630"/>
              <a:gd name="connsiteX848" fmla="*/ 1838655 w 4685015"/>
              <a:gd name="connsiteY848" fmla="*/ 229266 h 1291630"/>
              <a:gd name="connsiteX849" fmla="*/ 1838731 w 4685015"/>
              <a:gd name="connsiteY849" fmla="*/ 231603 h 1291630"/>
              <a:gd name="connsiteX850" fmla="*/ 1839125 w 4685015"/>
              <a:gd name="connsiteY850" fmla="*/ 231603 h 1291630"/>
              <a:gd name="connsiteX851" fmla="*/ 1839058 w 4685015"/>
              <a:gd name="connsiteY851" fmla="*/ 229540 h 1291630"/>
              <a:gd name="connsiteX852" fmla="*/ 1954638 w 4685015"/>
              <a:gd name="connsiteY852" fmla="*/ 225578 h 1291630"/>
              <a:gd name="connsiteX853" fmla="*/ 3483890 w 4685015"/>
              <a:gd name="connsiteY853" fmla="*/ 222315 h 1291630"/>
              <a:gd name="connsiteX854" fmla="*/ 3465932 w 4685015"/>
              <a:gd name="connsiteY854" fmla="*/ 227183 h 1291630"/>
              <a:gd name="connsiteX855" fmla="*/ 3465936 w 4685015"/>
              <a:gd name="connsiteY855" fmla="*/ 227183 h 1291630"/>
              <a:gd name="connsiteX856" fmla="*/ 3482876 w 4685015"/>
              <a:gd name="connsiteY856" fmla="*/ 222592 h 1291630"/>
              <a:gd name="connsiteX857" fmla="*/ 3497696 w 4685015"/>
              <a:gd name="connsiteY857" fmla="*/ 228729 h 1291630"/>
              <a:gd name="connsiteX858" fmla="*/ 3499599 w 4685015"/>
              <a:gd name="connsiteY858" fmla="*/ 228821 h 1291630"/>
              <a:gd name="connsiteX859" fmla="*/ 3483890 w 4685015"/>
              <a:gd name="connsiteY859" fmla="*/ 222315 h 1291630"/>
              <a:gd name="connsiteX860" fmla="*/ 3534884 w 4685015"/>
              <a:gd name="connsiteY860" fmla="*/ 222301 h 1291630"/>
              <a:gd name="connsiteX861" fmla="*/ 3522043 w 4685015"/>
              <a:gd name="connsiteY861" fmla="*/ 223565 h 1291630"/>
              <a:gd name="connsiteX862" fmla="*/ 3519715 w 4685015"/>
              <a:gd name="connsiteY862" fmla="*/ 223626 h 1291630"/>
              <a:gd name="connsiteX863" fmla="*/ 3519362 w 4685015"/>
              <a:gd name="connsiteY863" fmla="*/ 223829 h 1291630"/>
              <a:gd name="connsiteX864" fmla="*/ 3522043 w 4685015"/>
              <a:gd name="connsiteY864" fmla="*/ 223565 h 1291630"/>
              <a:gd name="connsiteX865" fmla="*/ 3539432 w 4685015"/>
              <a:gd name="connsiteY865" fmla="*/ 223114 h 1291630"/>
              <a:gd name="connsiteX866" fmla="*/ 3566208 w 4685015"/>
              <a:gd name="connsiteY866" fmla="*/ 227896 h 1291630"/>
              <a:gd name="connsiteX867" fmla="*/ 3568713 w 4685015"/>
              <a:gd name="connsiteY867" fmla="*/ 227882 h 1291630"/>
              <a:gd name="connsiteX868" fmla="*/ 3544141 w 4685015"/>
              <a:gd name="connsiteY868" fmla="*/ 222991 h 1291630"/>
              <a:gd name="connsiteX869" fmla="*/ 3539432 w 4685015"/>
              <a:gd name="connsiteY869" fmla="*/ 223114 h 1291630"/>
              <a:gd name="connsiteX870" fmla="*/ 2747755 w 4685015"/>
              <a:gd name="connsiteY870" fmla="*/ 218689 h 1291630"/>
              <a:gd name="connsiteX871" fmla="*/ 2748117 w 4685015"/>
              <a:gd name="connsiteY871" fmla="*/ 218814 h 1291630"/>
              <a:gd name="connsiteX872" fmla="*/ 2747586 w 4685015"/>
              <a:gd name="connsiteY872" fmla="*/ 218950 h 1291630"/>
              <a:gd name="connsiteX873" fmla="*/ 2747555 w 4685015"/>
              <a:gd name="connsiteY873" fmla="*/ 218981 h 1291630"/>
              <a:gd name="connsiteX874" fmla="*/ 2747547 w 4685015"/>
              <a:gd name="connsiteY874" fmla="*/ 218960 h 1291630"/>
              <a:gd name="connsiteX875" fmla="*/ 2747463 w 4685015"/>
              <a:gd name="connsiteY875" fmla="*/ 218981 h 1291630"/>
              <a:gd name="connsiteX876" fmla="*/ 2747529 w 4685015"/>
              <a:gd name="connsiteY876" fmla="*/ 218915 h 1291630"/>
              <a:gd name="connsiteX877" fmla="*/ 2747472 w 4685015"/>
              <a:gd name="connsiteY877" fmla="*/ 218766 h 1291630"/>
              <a:gd name="connsiteX878" fmla="*/ 2747714 w 4685015"/>
              <a:gd name="connsiteY878" fmla="*/ 218730 h 1291630"/>
              <a:gd name="connsiteX879" fmla="*/ 4300717 w 4685015"/>
              <a:gd name="connsiteY879" fmla="*/ 214024 h 1291630"/>
              <a:gd name="connsiteX880" fmla="*/ 4299388 w 4685015"/>
              <a:gd name="connsiteY880" fmla="*/ 214060 h 1291630"/>
              <a:gd name="connsiteX881" fmla="*/ 4294341 w 4685015"/>
              <a:gd name="connsiteY881" fmla="*/ 217211 h 1291630"/>
              <a:gd name="connsiteX882" fmla="*/ 4294829 w 4685015"/>
              <a:gd name="connsiteY882" fmla="*/ 217701 h 1291630"/>
              <a:gd name="connsiteX883" fmla="*/ 3086062 w 4685015"/>
              <a:gd name="connsiteY883" fmla="*/ 211943 h 1291630"/>
              <a:gd name="connsiteX884" fmla="*/ 3088420 w 4685015"/>
              <a:gd name="connsiteY884" fmla="*/ 212379 h 1291630"/>
              <a:gd name="connsiteX885" fmla="*/ 3159470 w 4685015"/>
              <a:gd name="connsiteY885" fmla="*/ 215936 h 1291630"/>
              <a:gd name="connsiteX886" fmla="*/ 3162173 w 4685015"/>
              <a:gd name="connsiteY886" fmla="*/ 215753 h 1291630"/>
              <a:gd name="connsiteX887" fmla="*/ 3086062 w 4685015"/>
              <a:gd name="connsiteY887" fmla="*/ 211943 h 1291630"/>
              <a:gd name="connsiteX888" fmla="*/ 2775647 w 4685015"/>
              <a:gd name="connsiteY888" fmla="*/ 211777 h 1291630"/>
              <a:gd name="connsiteX889" fmla="*/ 2804460 w 4685015"/>
              <a:gd name="connsiteY889" fmla="*/ 214803 h 1291630"/>
              <a:gd name="connsiteX890" fmla="*/ 2811128 w 4685015"/>
              <a:gd name="connsiteY890" fmla="*/ 220772 h 1291630"/>
              <a:gd name="connsiteX891" fmla="*/ 2797005 w 4685015"/>
              <a:gd name="connsiteY891" fmla="*/ 222423 h 1291630"/>
              <a:gd name="connsiteX892" fmla="*/ 2756365 w 4685015"/>
              <a:gd name="connsiteY892" fmla="*/ 221648 h 1291630"/>
              <a:gd name="connsiteX893" fmla="*/ 2748117 w 4685015"/>
              <a:gd name="connsiteY893" fmla="*/ 218814 h 1291630"/>
              <a:gd name="connsiteX894" fmla="*/ 2694253 w 4685015"/>
              <a:gd name="connsiteY894" fmla="*/ 210002 h 1291630"/>
              <a:gd name="connsiteX895" fmla="*/ 2723298 w 4685015"/>
              <a:gd name="connsiteY895" fmla="*/ 211526 h 1291630"/>
              <a:gd name="connsiteX896" fmla="*/ 2737217 w 4685015"/>
              <a:gd name="connsiteY896" fmla="*/ 211348 h 1291630"/>
              <a:gd name="connsiteX897" fmla="*/ 2744658 w 4685015"/>
              <a:gd name="connsiteY897" fmla="*/ 211393 h 1291630"/>
              <a:gd name="connsiteX898" fmla="*/ 2747472 w 4685015"/>
              <a:gd name="connsiteY898" fmla="*/ 218766 h 1291630"/>
              <a:gd name="connsiteX899" fmla="*/ 2707030 w 4685015"/>
              <a:gd name="connsiteY899" fmla="*/ 224708 h 1291630"/>
              <a:gd name="connsiteX900" fmla="*/ 2706331 w 4685015"/>
              <a:gd name="connsiteY900" fmla="*/ 219997 h 1291630"/>
              <a:gd name="connsiteX901" fmla="*/ 2727667 w 4685015"/>
              <a:gd name="connsiteY901" fmla="*/ 216796 h 1291630"/>
              <a:gd name="connsiteX902" fmla="*/ 2727337 w 4685015"/>
              <a:gd name="connsiteY902" fmla="*/ 213862 h 1291630"/>
              <a:gd name="connsiteX903" fmla="*/ 2699663 w 4685015"/>
              <a:gd name="connsiteY903" fmla="*/ 217698 h 1291630"/>
              <a:gd name="connsiteX904" fmla="*/ 2677451 w 4685015"/>
              <a:gd name="connsiteY904" fmla="*/ 224531 h 1291630"/>
              <a:gd name="connsiteX905" fmla="*/ 2667037 w 4685015"/>
              <a:gd name="connsiteY905" fmla="*/ 219552 h 1291630"/>
              <a:gd name="connsiteX906" fmla="*/ 2661741 w 4685015"/>
              <a:gd name="connsiteY906" fmla="*/ 216428 h 1291630"/>
              <a:gd name="connsiteX907" fmla="*/ 2624225 w 4685015"/>
              <a:gd name="connsiteY907" fmla="*/ 216428 h 1291630"/>
              <a:gd name="connsiteX908" fmla="*/ 2603143 w 4685015"/>
              <a:gd name="connsiteY908" fmla="*/ 214714 h 1291630"/>
              <a:gd name="connsiteX909" fmla="*/ 2680969 w 4685015"/>
              <a:gd name="connsiteY909" fmla="*/ 212199 h 1291630"/>
              <a:gd name="connsiteX910" fmla="*/ 2673451 w 4685015"/>
              <a:gd name="connsiteY910" fmla="*/ 217254 h 1291630"/>
              <a:gd name="connsiteX911" fmla="*/ 2689948 w 4685015"/>
              <a:gd name="connsiteY911" fmla="*/ 212770 h 1291630"/>
              <a:gd name="connsiteX912" fmla="*/ 2694253 w 4685015"/>
              <a:gd name="connsiteY912" fmla="*/ 210002 h 1291630"/>
              <a:gd name="connsiteX913" fmla="*/ 186956 w 4685015"/>
              <a:gd name="connsiteY913" fmla="*/ 208822 h 1291630"/>
              <a:gd name="connsiteX914" fmla="*/ 214286 w 4685015"/>
              <a:gd name="connsiteY914" fmla="*/ 212683 h 1291630"/>
              <a:gd name="connsiteX915" fmla="*/ 190628 w 4685015"/>
              <a:gd name="connsiteY915" fmla="*/ 220240 h 1291630"/>
              <a:gd name="connsiteX916" fmla="*/ 186956 w 4685015"/>
              <a:gd name="connsiteY916" fmla="*/ 208822 h 1291630"/>
              <a:gd name="connsiteX917" fmla="*/ 3221976 w 4685015"/>
              <a:gd name="connsiteY917" fmla="*/ 208606 h 1291630"/>
              <a:gd name="connsiteX918" fmla="*/ 3232720 w 4685015"/>
              <a:gd name="connsiteY918" fmla="*/ 212581 h 1291630"/>
              <a:gd name="connsiteX919" fmla="*/ 3239628 w 4685015"/>
              <a:gd name="connsiteY919" fmla="*/ 220772 h 1291630"/>
              <a:gd name="connsiteX920" fmla="*/ 3221976 w 4685015"/>
              <a:gd name="connsiteY920" fmla="*/ 208606 h 1291630"/>
              <a:gd name="connsiteX921" fmla="*/ 2098777 w 4685015"/>
              <a:gd name="connsiteY921" fmla="*/ 207448 h 1291630"/>
              <a:gd name="connsiteX922" fmla="*/ 2081987 w 4685015"/>
              <a:gd name="connsiteY922" fmla="*/ 216363 h 1291630"/>
              <a:gd name="connsiteX923" fmla="*/ 2082603 w 4685015"/>
              <a:gd name="connsiteY923" fmla="*/ 216442 h 1291630"/>
              <a:gd name="connsiteX924" fmla="*/ 2098662 w 4685015"/>
              <a:gd name="connsiteY924" fmla="*/ 207914 h 1291630"/>
              <a:gd name="connsiteX925" fmla="*/ 2972629 w 4685015"/>
              <a:gd name="connsiteY925" fmla="*/ 197585 h 1291630"/>
              <a:gd name="connsiteX926" fmla="*/ 2994203 w 4685015"/>
              <a:gd name="connsiteY926" fmla="*/ 198183 h 1291630"/>
              <a:gd name="connsiteX927" fmla="*/ 2971775 w 4685015"/>
              <a:gd name="connsiteY927" fmla="*/ 205295 h 1291630"/>
              <a:gd name="connsiteX928" fmla="*/ 2966060 w 4685015"/>
              <a:gd name="connsiteY928" fmla="*/ 223189 h 1291630"/>
              <a:gd name="connsiteX929" fmla="*/ 2949131 w 4685015"/>
              <a:gd name="connsiteY929" fmla="*/ 219862 h 1291630"/>
              <a:gd name="connsiteX930" fmla="*/ 2965552 w 4685015"/>
              <a:gd name="connsiteY930" fmla="*/ 212585 h 1291630"/>
              <a:gd name="connsiteX931" fmla="*/ 2957627 w 4685015"/>
              <a:gd name="connsiteY931" fmla="*/ 205295 h 1291630"/>
              <a:gd name="connsiteX932" fmla="*/ 2972629 w 4685015"/>
              <a:gd name="connsiteY932" fmla="*/ 197585 h 1291630"/>
              <a:gd name="connsiteX933" fmla="*/ 2558556 w 4685015"/>
              <a:gd name="connsiteY933" fmla="*/ 196356 h 1291630"/>
              <a:gd name="connsiteX934" fmla="*/ 2559038 w 4685015"/>
              <a:gd name="connsiteY934" fmla="*/ 199340 h 1291630"/>
              <a:gd name="connsiteX935" fmla="*/ 2549043 w 4685015"/>
              <a:gd name="connsiteY935" fmla="*/ 203582 h 1291630"/>
              <a:gd name="connsiteX936" fmla="*/ 2579523 w 4685015"/>
              <a:gd name="connsiteY936" fmla="*/ 210046 h 1291630"/>
              <a:gd name="connsiteX937" fmla="*/ 2545017 w 4685015"/>
              <a:gd name="connsiteY937" fmla="*/ 210059 h 1291630"/>
              <a:gd name="connsiteX938" fmla="*/ 2520367 w 4685015"/>
              <a:gd name="connsiteY938" fmla="*/ 210300 h 1291630"/>
              <a:gd name="connsiteX939" fmla="*/ 2480031 w 4685015"/>
              <a:gd name="connsiteY939" fmla="*/ 212142 h 1291630"/>
              <a:gd name="connsiteX940" fmla="*/ 2472196 w 4685015"/>
              <a:gd name="connsiteY940" fmla="*/ 219431 h 1291630"/>
              <a:gd name="connsiteX941" fmla="*/ 2464576 w 4685015"/>
              <a:gd name="connsiteY941" fmla="*/ 220930 h 1291630"/>
              <a:gd name="connsiteX942" fmla="*/ 2442744 w 4685015"/>
              <a:gd name="connsiteY942" fmla="*/ 210338 h 1291630"/>
              <a:gd name="connsiteX943" fmla="*/ 2455787 w 4685015"/>
              <a:gd name="connsiteY943" fmla="*/ 216917 h 1291630"/>
              <a:gd name="connsiteX944" fmla="*/ 2415414 w 4685015"/>
              <a:gd name="connsiteY944" fmla="*/ 216917 h 1291630"/>
              <a:gd name="connsiteX945" fmla="*/ 2397050 w 4685015"/>
              <a:gd name="connsiteY945" fmla="*/ 206909 h 1291630"/>
              <a:gd name="connsiteX946" fmla="*/ 2558556 w 4685015"/>
              <a:gd name="connsiteY946" fmla="*/ 196356 h 1291630"/>
              <a:gd name="connsiteX947" fmla="*/ 1402486 w 4685015"/>
              <a:gd name="connsiteY947" fmla="*/ 196056 h 1291630"/>
              <a:gd name="connsiteX948" fmla="*/ 1402245 w 4685015"/>
              <a:gd name="connsiteY948" fmla="*/ 200246 h 1291630"/>
              <a:gd name="connsiteX949" fmla="*/ 1403089 w 4685015"/>
              <a:gd name="connsiteY949" fmla="*/ 200333 h 1291630"/>
              <a:gd name="connsiteX950" fmla="*/ 1403318 w 4685015"/>
              <a:gd name="connsiteY950" fmla="*/ 196349 h 1291630"/>
              <a:gd name="connsiteX951" fmla="*/ 1426892 w 4685015"/>
              <a:gd name="connsiteY951" fmla="*/ 197550 h 1291630"/>
              <a:gd name="connsiteX952" fmla="*/ 1426909 w 4685015"/>
              <a:gd name="connsiteY952" fmla="*/ 197300 h 1291630"/>
              <a:gd name="connsiteX953" fmla="*/ 1402486 w 4685015"/>
              <a:gd name="connsiteY953" fmla="*/ 196056 h 1291630"/>
              <a:gd name="connsiteX954" fmla="*/ 4201488 w 4685015"/>
              <a:gd name="connsiteY954" fmla="*/ 195390 h 1291630"/>
              <a:gd name="connsiteX955" fmla="*/ 4187449 w 4685015"/>
              <a:gd name="connsiteY955" fmla="*/ 196351 h 1291630"/>
              <a:gd name="connsiteX956" fmla="*/ 4171987 w 4685015"/>
              <a:gd name="connsiteY956" fmla="*/ 196408 h 1291630"/>
              <a:gd name="connsiteX957" fmla="*/ 4170940 w 4685015"/>
              <a:gd name="connsiteY957" fmla="*/ 196692 h 1291630"/>
              <a:gd name="connsiteX958" fmla="*/ 4185715 w 4685015"/>
              <a:gd name="connsiteY958" fmla="*/ 196639 h 1291630"/>
              <a:gd name="connsiteX959" fmla="*/ 4201080 w 4685015"/>
              <a:gd name="connsiteY959" fmla="*/ 195587 h 1291630"/>
              <a:gd name="connsiteX960" fmla="*/ 1369162 w 4685015"/>
              <a:gd name="connsiteY960" fmla="*/ 195294 h 1291630"/>
              <a:gd name="connsiteX961" fmla="*/ 1321270 w 4685015"/>
              <a:gd name="connsiteY961" fmla="*/ 198278 h 1291630"/>
              <a:gd name="connsiteX962" fmla="*/ 1314082 w 4685015"/>
              <a:gd name="connsiteY962" fmla="*/ 201885 h 1291630"/>
              <a:gd name="connsiteX963" fmla="*/ 1315288 w 4685015"/>
              <a:gd name="connsiteY963" fmla="*/ 202023 h 1291630"/>
              <a:gd name="connsiteX964" fmla="*/ 1322167 w 4685015"/>
              <a:gd name="connsiteY964" fmla="*/ 198571 h 1291630"/>
              <a:gd name="connsiteX965" fmla="*/ 1345365 w 4685015"/>
              <a:gd name="connsiteY965" fmla="*/ 197908 h 1291630"/>
              <a:gd name="connsiteX966" fmla="*/ 1368374 w 4685015"/>
              <a:gd name="connsiteY966" fmla="*/ 195746 h 1291630"/>
              <a:gd name="connsiteX967" fmla="*/ 3131737 w 4685015"/>
              <a:gd name="connsiteY967" fmla="*/ 189366 h 1291630"/>
              <a:gd name="connsiteX968" fmla="*/ 3131053 w 4685015"/>
              <a:gd name="connsiteY968" fmla="*/ 189409 h 1291630"/>
              <a:gd name="connsiteX969" fmla="*/ 3130811 w 4685015"/>
              <a:gd name="connsiteY969" fmla="*/ 192609 h 1291630"/>
              <a:gd name="connsiteX970" fmla="*/ 3142051 w 4685015"/>
              <a:gd name="connsiteY970" fmla="*/ 195581 h 1291630"/>
              <a:gd name="connsiteX971" fmla="*/ 3141535 w 4685015"/>
              <a:gd name="connsiteY971" fmla="*/ 197814 h 1291630"/>
              <a:gd name="connsiteX972" fmla="*/ 3142133 w 4685015"/>
              <a:gd name="connsiteY972" fmla="*/ 197973 h 1291630"/>
              <a:gd name="connsiteX973" fmla="*/ 3142755 w 4685015"/>
              <a:gd name="connsiteY973" fmla="*/ 195281 h 1291630"/>
              <a:gd name="connsiteX974" fmla="*/ 3131515 w 4685015"/>
              <a:gd name="connsiteY974" fmla="*/ 192309 h 1291630"/>
              <a:gd name="connsiteX975" fmla="*/ 2991817 w 4685015"/>
              <a:gd name="connsiteY975" fmla="*/ 185878 h 1291630"/>
              <a:gd name="connsiteX976" fmla="*/ 3034527 w 4685015"/>
              <a:gd name="connsiteY976" fmla="*/ 189764 h 1291630"/>
              <a:gd name="connsiteX977" fmla="*/ 3013445 w 4685015"/>
              <a:gd name="connsiteY977" fmla="*/ 192532 h 1291630"/>
              <a:gd name="connsiteX978" fmla="*/ 3002028 w 4685015"/>
              <a:gd name="connsiteY978" fmla="*/ 192863 h 1291630"/>
              <a:gd name="connsiteX979" fmla="*/ 2991271 w 4685015"/>
              <a:gd name="connsiteY979" fmla="*/ 190335 h 1291630"/>
              <a:gd name="connsiteX980" fmla="*/ 2991817 w 4685015"/>
              <a:gd name="connsiteY980" fmla="*/ 185878 h 1291630"/>
              <a:gd name="connsiteX981" fmla="*/ 2655182 w 4685015"/>
              <a:gd name="connsiteY981" fmla="*/ 185125 h 1291630"/>
              <a:gd name="connsiteX982" fmla="*/ 2657925 w 4685015"/>
              <a:gd name="connsiteY982" fmla="*/ 186217 h 1291630"/>
              <a:gd name="connsiteX983" fmla="*/ 2658146 w 4685015"/>
              <a:gd name="connsiteY983" fmla="*/ 197953 h 1291630"/>
              <a:gd name="connsiteX984" fmla="*/ 2649670 w 4685015"/>
              <a:gd name="connsiteY984" fmla="*/ 204886 h 1291630"/>
              <a:gd name="connsiteX985" fmla="*/ 2655182 w 4685015"/>
              <a:gd name="connsiteY985" fmla="*/ 185125 h 1291630"/>
              <a:gd name="connsiteX986" fmla="*/ 1404691 w 4685015"/>
              <a:gd name="connsiteY986" fmla="*/ 183986 h 1291630"/>
              <a:gd name="connsiteX987" fmla="*/ 1399582 w 4685015"/>
              <a:gd name="connsiteY987" fmla="*/ 185495 h 1291630"/>
              <a:gd name="connsiteX988" fmla="*/ 1398186 w 4685015"/>
              <a:gd name="connsiteY988" fmla="*/ 185779 h 1291630"/>
              <a:gd name="connsiteX989" fmla="*/ 1392910 w 4685015"/>
              <a:gd name="connsiteY989" fmla="*/ 187406 h 1291630"/>
              <a:gd name="connsiteX990" fmla="*/ 1385037 w 4685015"/>
              <a:gd name="connsiteY990" fmla="*/ 189274 h 1291630"/>
              <a:gd name="connsiteX991" fmla="*/ 1366088 w 4685015"/>
              <a:gd name="connsiteY991" fmla="*/ 204120 h 1291630"/>
              <a:gd name="connsiteX992" fmla="*/ 1367321 w 4685015"/>
              <a:gd name="connsiteY992" fmla="*/ 204120 h 1291630"/>
              <a:gd name="connsiteX993" fmla="*/ 1385891 w 4685015"/>
              <a:gd name="connsiteY993" fmla="*/ 189571 h 1291630"/>
              <a:gd name="connsiteX994" fmla="*/ 1392910 w 4685015"/>
              <a:gd name="connsiteY994" fmla="*/ 187406 h 1291630"/>
              <a:gd name="connsiteX995" fmla="*/ 1393931 w 4685015"/>
              <a:gd name="connsiteY995" fmla="*/ 187164 h 1291630"/>
              <a:gd name="connsiteX996" fmla="*/ 1399582 w 4685015"/>
              <a:gd name="connsiteY996" fmla="*/ 185495 h 1291630"/>
              <a:gd name="connsiteX997" fmla="*/ 1405285 w 4685015"/>
              <a:gd name="connsiteY997" fmla="*/ 184336 h 1291630"/>
              <a:gd name="connsiteX998" fmla="*/ 222582 w 4685015"/>
              <a:gd name="connsiteY998" fmla="*/ 183308 h 1291630"/>
              <a:gd name="connsiteX999" fmla="*/ 254183 w 4685015"/>
              <a:gd name="connsiteY999" fmla="*/ 195767 h 1291630"/>
              <a:gd name="connsiteX1000" fmla="*/ 236494 w 4685015"/>
              <a:gd name="connsiteY1000" fmla="*/ 209838 h 1291630"/>
              <a:gd name="connsiteX1001" fmla="*/ 220856 w 4685015"/>
              <a:gd name="connsiteY1001" fmla="*/ 186457 h 1291630"/>
              <a:gd name="connsiteX1002" fmla="*/ 222582 w 4685015"/>
              <a:gd name="connsiteY1002" fmla="*/ 183308 h 1291630"/>
              <a:gd name="connsiteX1003" fmla="*/ 2813467 w 4685015"/>
              <a:gd name="connsiteY1003" fmla="*/ 182911 h 1291630"/>
              <a:gd name="connsiteX1004" fmla="*/ 2845382 w 4685015"/>
              <a:gd name="connsiteY1004" fmla="*/ 185844 h 1291630"/>
              <a:gd name="connsiteX1005" fmla="*/ 2839679 w 4685015"/>
              <a:gd name="connsiteY1005" fmla="*/ 194061 h 1291630"/>
              <a:gd name="connsiteX1006" fmla="*/ 2814559 w 4685015"/>
              <a:gd name="connsiteY1006" fmla="*/ 194061 h 1291630"/>
              <a:gd name="connsiteX1007" fmla="*/ 2814483 w 4685015"/>
              <a:gd name="connsiteY1007" fmla="*/ 197084 h 1291630"/>
              <a:gd name="connsiteX1008" fmla="*/ 2856266 w 4685015"/>
              <a:gd name="connsiteY1008" fmla="*/ 199776 h 1291630"/>
              <a:gd name="connsiteX1009" fmla="*/ 2856685 w 4685015"/>
              <a:gd name="connsiteY1009" fmla="*/ 198227 h 1291630"/>
              <a:gd name="connsiteX1010" fmla="*/ 2849585 w 4685015"/>
              <a:gd name="connsiteY1010" fmla="*/ 195217 h 1291630"/>
              <a:gd name="connsiteX1011" fmla="*/ 2860711 w 4685015"/>
              <a:gd name="connsiteY1011" fmla="*/ 184930 h 1291630"/>
              <a:gd name="connsiteX1012" fmla="*/ 2880739 w 4685015"/>
              <a:gd name="connsiteY1012" fmla="*/ 188321 h 1291630"/>
              <a:gd name="connsiteX1013" fmla="*/ 2881285 w 4685015"/>
              <a:gd name="connsiteY1013" fmla="*/ 191661 h 1291630"/>
              <a:gd name="connsiteX1014" fmla="*/ 2869359 w 4685015"/>
              <a:gd name="connsiteY1014" fmla="*/ 198735 h 1291630"/>
              <a:gd name="connsiteX1015" fmla="*/ 2870451 w 4685015"/>
              <a:gd name="connsiteY1015" fmla="*/ 201758 h 1291630"/>
              <a:gd name="connsiteX1016" fmla="*/ 2891698 w 4685015"/>
              <a:gd name="connsiteY1016" fmla="*/ 193287 h 1291630"/>
              <a:gd name="connsiteX1017" fmla="*/ 2899560 w 4685015"/>
              <a:gd name="connsiteY1017" fmla="*/ 192626 h 1291630"/>
              <a:gd name="connsiteX1018" fmla="*/ 2899560 w 4685015"/>
              <a:gd name="connsiteY1018" fmla="*/ 202481 h 1291630"/>
              <a:gd name="connsiteX1019" fmla="*/ 2919474 w 4685015"/>
              <a:gd name="connsiteY1019" fmla="*/ 195484 h 1291630"/>
              <a:gd name="connsiteX1020" fmla="*/ 2927843 w 4685015"/>
              <a:gd name="connsiteY1020" fmla="*/ 193769 h 1291630"/>
              <a:gd name="connsiteX1021" fmla="*/ 2939057 w 4685015"/>
              <a:gd name="connsiteY1021" fmla="*/ 196258 h 1291630"/>
              <a:gd name="connsiteX1022" fmla="*/ 2938828 w 4685015"/>
              <a:gd name="connsiteY1022" fmla="*/ 200322 h 1291630"/>
              <a:gd name="connsiteX1023" fmla="*/ 2928630 w 4685015"/>
              <a:gd name="connsiteY1023" fmla="*/ 200488 h 1291630"/>
              <a:gd name="connsiteX1024" fmla="*/ 2885895 w 4685015"/>
              <a:gd name="connsiteY1024" fmla="*/ 206291 h 1291630"/>
              <a:gd name="connsiteX1025" fmla="*/ 2912641 w 4685015"/>
              <a:gd name="connsiteY1025" fmla="*/ 219398 h 1291630"/>
              <a:gd name="connsiteX1026" fmla="*/ 2904653 w 4685015"/>
              <a:gd name="connsiteY1026" fmla="*/ 221468 h 1291630"/>
              <a:gd name="connsiteX1027" fmla="*/ 2864521 w 4685015"/>
              <a:gd name="connsiteY1027" fmla="*/ 218026 h 1291630"/>
              <a:gd name="connsiteX1028" fmla="*/ 2833507 w 4685015"/>
              <a:gd name="connsiteY1028" fmla="*/ 220516 h 1291630"/>
              <a:gd name="connsiteX1029" fmla="*/ 2817710 w 4685015"/>
              <a:gd name="connsiteY1029" fmla="*/ 217944 h 1291630"/>
              <a:gd name="connsiteX1030" fmla="*/ 2805231 w 4685015"/>
              <a:gd name="connsiteY1030" fmla="*/ 207998 h 1291630"/>
              <a:gd name="connsiteX1031" fmla="*/ 2805288 w 4685015"/>
              <a:gd name="connsiteY1031" fmla="*/ 208019 h 1291630"/>
              <a:gd name="connsiteX1032" fmla="*/ 2805513 w 4685015"/>
              <a:gd name="connsiteY1032" fmla="*/ 208006 h 1291630"/>
              <a:gd name="connsiteX1033" fmla="*/ 2826746 w 4685015"/>
              <a:gd name="connsiteY1033" fmla="*/ 211837 h 1291630"/>
              <a:gd name="connsiteX1034" fmla="*/ 2848265 w 4685015"/>
              <a:gd name="connsiteY1034" fmla="*/ 209378 h 1291630"/>
              <a:gd name="connsiteX1035" fmla="*/ 2848265 w 4685015"/>
              <a:gd name="connsiteY1035" fmla="*/ 209374 h 1291630"/>
              <a:gd name="connsiteX1036" fmla="*/ 2826752 w 4685015"/>
              <a:gd name="connsiteY1036" fmla="*/ 211832 h 1291630"/>
              <a:gd name="connsiteX1037" fmla="*/ 2805534 w 4685015"/>
              <a:gd name="connsiteY1037" fmla="*/ 208005 h 1291630"/>
              <a:gd name="connsiteX1038" fmla="*/ 2805513 w 4685015"/>
              <a:gd name="connsiteY1038" fmla="*/ 208006 h 1291630"/>
              <a:gd name="connsiteX1039" fmla="*/ 2805494 w 4685015"/>
              <a:gd name="connsiteY1039" fmla="*/ 208002 h 1291630"/>
              <a:gd name="connsiteX1040" fmla="*/ 2805294 w 4685015"/>
              <a:gd name="connsiteY1040" fmla="*/ 208014 h 1291630"/>
              <a:gd name="connsiteX1041" fmla="*/ 2805179 w 4685015"/>
              <a:gd name="connsiteY1041" fmla="*/ 207946 h 1291630"/>
              <a:gd name="connsiteX1042" fmla="*/ 2805161 w 4685015"/>
              <a:gd name="connsiteY1042" fmla="*/ 207942 h 1291630"/>
              <a:gd name="connsiteX1043" fmla="*/ 2805231 w 4685015"/>
              <a:gd name="connsiteY1043" fmla="*/ 207998 h 1291630"/>
              <a:gd name="connsiteX1044" fmla="*/ 2782301 w 4685015"/>
              <a:gd name="connsiteY1044" fmla="*/ 199493 h 1291630"/>
              <a:gd name="connsiteX1045" fmla="*/ 2760266 w 4685015"/>
              <a:gd name="connsiteY1045" fmla="*/ 204501 h 1291630"/>
              <a:gd name="connsiteX1046" fmla="*/ 2728440 w 4685015"/>
              <a:gd name="connsiteY1046" fmla="*/ 193807 h 1291630"/>
              <a:gd name="connsiteX1047" fmla="*/ 2727919 w 4685015"/>
              <a:gd name="connsiteY1047" fmla="*/ 190582 h 1291630"/>
              <a:gd name="connsiteX1048" fmla="*/ 2756888 w 4685015"/>
              <a:gd name="connsiteY1048" fmla="*/ 183647 h 1291630"/>
              <a:gd name="connsiteX1049" fmla="*/ 2813467 w 4685015"/>
              <a:gd name="connsiteY1049" fmla="*/ 182911 h 1291630"/>
              <a:gd name="connsiteX1050" fmla="*/ 3265277 w 4685015"/>
              <a:gd name="connsiteY1050" fmla="*/ 181443 h 1291630"/>
              <a:gd name="connsiteX1051" fmla="*/ 3265679 w 4685015"/>
              <a:gd name="connsiteY1051" fmla="*/ 182496 h 1291630"/>
              <a:gd name="connsiteX1052" fmla="*/ 3266656 w 4685015"/>
              <a:gd name="connsiteY1052" fmla="*/ 182365 h 1291630"/>
              <a:gd name="connsiteX1053" fmla="*/ 3266357 w 4685015"/>
              <a:gd name="connsiteY1053" fmla="*/ 181581 h 1291630"/>
              <a:gd name="connsiteX1054" fmla="*/ 4249429 w 4685015"/>
              <a:gd name="connsiteY1054" fmla="*/ 181038 h 1291630"/>
              <a:gd name="connsiteX1055" fmla="*/ 4216311 w 4685015"/>
              <a:gd name="connsiteY1055" fmla="*/ 181120 h 1291630"/>
              <a:gd name="connsiteX1056" fmla="*/ 4215808 w 4685015"/>
              <a:gd name="connsiteY1056" fmla="*/ 181405 h 1291630"/>
              <a:gd name="connsiteX1057" fmla="*/ 4247696 w 4685015"/>
              <a:gd name="connsiteY1057" fmla="*/ 181326 h 1291630"/>
              <a:gd name="connsiteX1058" fmla="*/ 4279957 w 4685015"/>
              <a:gd name="connsiteY1058" fmla="*/ 191377 h 1291630"/>
              <a:gd name="connsiteX1059" fmla="*/ 4324737 w 4685015"/>
              <a:gd name="connsiteY1059" fmla="*/ 201232 h 1291630"/>
              <a:gd name="connsiteX1060" fmla="*/ 4368387 w 4685015"/>
              <a:gd name="connsiteY1060" fmla="*/ 213209 h 1291630"/>
              <a:gd name="connsiteX1061" fmla="*/ 4389952 w 4685015"/>
              <a:gd name="connsiteY1061" fmla="*/ 220219 h 1291630"/>
              <a:gd name="connsiteX1062" fmla="*/ 4397813 w 4685015"/>
              <a:gd name="connsiteY1062" fmla="*/ 227788 h 1291630"/>
              <a:gd name="connsiteX1063" fmla="*/ 4407973 w 4685015"/>
              <a:gd name="connsiteY1063" fmla="*/ 232360 h 1291630"/>
              <a:gd name="connsiteX1064" fmla="*/ 4419204 w 4685015"/>
              <a:gd name="connsiteY1064" fmla="*/ 234690 h 1291630"/>
              <a:gd name="connsiteX1065" fmla="*/ 4422318 w 4685015"/>
              <a:gd name="connsiteY1065" fmla="*/ 234689 h 1291630"/>
              <a:gd name="connsiteX1066" fmla="*/ 4409707 w 4685015"/>
              <a:gd name="connsiteY1066" fmla="*/ 232073 h 1291630"/>
              <a:gd name="connsiteX1067" fmla="*/ 4399547 w 4685015"/>
              <a:gd name="connsiteY1067" fmla="*/ 227501 h 1291630"/>
              <a:gd name="connsiteX1068" fmla="*/ 4391686 w 4685015"/>
              <a:gd name="connsiteY1068" fmla="*/ 219931 h 1291630"/>
              <a:gd name="connsiteX1069" fmla="*/ 4370121 w 4685015"/>
              <a:gd name="connsiteY1069" fmla="*/ 212921 h 1291630"/>
              <a:gd name="connsiteX1070" fmla="*/ 4326471 w 4685015"/>
              <a:gd name="connsiteY1070" fmla="*/ 200945 h 1291630"/>
              <a:gd name="connsiteX1071" fmla="*/ 4281690 w 4685015"/>
              <a:gd name="connsiteY1071" fmla="*/ 191090 h 1291630"/>
              <a:gd name="connsiteX1072" fmla="*/ 4249429 w 4685015"/>
              <a:gd name="connsiteY1072" fmla="*/ 181038 h 1291630"/>
              <a:gd name="connsiteX1073" fmla="*/ 3145143 w 4685015"/>
              <a:gd name="connsiteY1073" fmla="*/ 179025 h 1291630"/>
              <a:gd name="connsiteX1074" fmla="*/ 3115323 w 4685015"/>
              <a:gd name="connsiteY1074" fmla="*/ 185654 h 1291630"/>
              <a:gd name="connsiteX1075" fmla="*/ 3115304 w 4685015"/>
              <a:gd name="connsiteY1075" fmla="*/ 185803 h 1291630"/>
              <a:gd name="connsiteX1076" fmla="*/ 3144439 w 4685015"/>
              <a:gd name="connsiteY1076" fmla="*/ 179325 h 1291630"/>
              <a:gd name="connsiteX1077" fmla="*/ 3157477 w 4685015"/>
              <a:gd name="connsiteY1077" fmla="*/ 182944 h 1291630"/>
              <a:gd name="connsiteX1078" fmla="*/ 3158185 w 4685015"/>
              <a:gd name="connsiteY1078" fmla="*/ 182644 h 1291630"/>
              <a:gd name="connsiteX1079" fmla="*/ 3145143 w 4685015"/>
              <a:gd name="connsiteY1079" fmla="*/ 179025 h 1291630"/>
              <a:gd name="connsiteX1080" fmla="*/ 3418378 w 4685015"/>
              <a:gd name="connsiteY1080" fmla="*/ 176845 h 1291630"/>
              <a:gd name="connsiteX1081" fmla="*/ 3418201 w 4685015"/>
              <a:gd name="connsiteY1081" fmla="*/ 179079 h 1291630"/>
              <a:gd name="connsiteX1082" fmla="*/ 3389090 w 4685015"/>
              <a:gd name="connsiteY1082" fmla="*/ 179079 h 1291630"/>
              <a:gd name="connsiteX1083" fmla="*/ 3389090 w 4685015"/>
              <a:gd name="connsiteY1083" fmla="*/ 179080 h 1291630"/>
              <a:gd name="connsiteX1084" fmla="*/ 3418236 w 4685015"/>
              <a:gd name="connsiteY1084" fmla="*/ 179080 h 1291630"/>
              <a:gd name="connsiteX1085" fmla="*/ 3418414 w 4685015"/>
              <a:gd name="connsiteY1085" fmla="*/ 176845 h 1291630"/>
              <a:gd name="connsiteX1086" fmla="*/ 2347206 w 4685015"/>
              <a:gd name="connsiteY1086" fmla="*/ 175813 h 1291630"/>
              <a:gd name="connsiteX1087" fmla="*/ 2309576 w 4685015"/>
              <a:gd name="connsiteY1087" fmla="*/ 180677 h 1291630"/>
              <a:gd name="connsiteX1088" fmla="*/ 2347206 w 4685015"/>
              <a:gd name="connsiteY1088" fmla="*/ 175813 h 1291630"/>
              <a:gd name="connsiteX1089" fmla="*/ 1380643 w 4685015"/>
              <a:gd name="connsiteY1089" fmla="*/ 173653 h 1291630"/>
              <a:gd name="connsiteX1090" fmla="*/ 1337170 w 4685015"/>
              <a:gd name="connsiteY1090" fmla="*/ 176180 h 1291630"/>
              <a:gd name="connsiteX1091" fmla="*/ 1336701 w 4685015"/>
              <a:gd name="connsiteY1091" fmla="*/ 179368 h 1291630"/>
              <a:gd name="connsiteX1092" fmla="*/ 1337613 w 4685015"/>
              <a:gd name="connsiteY1092" fmla="*/ 179469 h 1291630"/>
              <a:gd name="connsiteX1093" fmla="*/ 1338053 w 4685015"/>
              <a:gd name="connsiteY1093" fmla="*/ 176488 h 1291630"/>
              <a:gd name="connsiteX1094" fmla="*/ 1379576 w 4685015"/>
              <a:gd name="connsiteY1094" fmla="*/ 174073 h 1291630"/>
              <a:gd name="connsiteX1095" fmla="*/ 3228433 w 4685015"/>
              <a:gd name="connsiteY1095" fmla="*/ 172811 h 1291630"/>
              <a:gd name="connsiteX1096" fmla="*/ 3227337 w 4685015"/>
              <a:gd name="connsiteY1096" fmla="*/ 172887 h 1291630"/>
              <a:gd name="connsiteX1097" fmla="*/ 3239466 w 4685015"/>
              <a:gd name="connsiteY1097" fmla="*/ 181192 h 1291630"/>
              <a:gd name="connsiteX1098" fmla="*/ 3238806 w 4685015"/>
              <a:gd name="connsiteY1098" fmla="*/ 184207 h 1291630"/>
              <a:gd name="connsiteX1099" fmla="*/ 3239478 w 4685015"/>
              <a:gd name="connsiteY1099" fmla="*/ 184245 h 1291630"/>
              <a:gd name="connsiteX1100" fmla="*/ 3240215 w 4685015"/>
              <a:gd name="connsiteY1100" fmla="*/ 180879 h 1291630"/>
              <a:gd name="connsiteX1101" fmla="*/ 3189352 w 4685015"/>
              <a:gd name="connsiteY1101" fmla="*/ 171007 h 1291630"/>
              <a:gd name="connsiteX1102" fmla="*/ 3179919 w 4685015"/>
              <a:gd name="connsiteY1102" fmla="*/ 188747 h 1291630"/>
              <a:gd name="connsiteX1103" fmla="*/ 3180525 w 4685015"/>
              <a:gd name="connsiteY1103" fmla="*/ 188702 h 1291630"/>
              <a:gd name="connsiteX1104" fmla="*/ 3189742 w 4685015"/>
              <a:gd name="connsiteY1104" fmla="*/ 171367 h 1291630"/>
              <a:gd name="connsiteX1105" fmla="*/ 1459738 w 4685015"/>
              <a:gd name="connsiteY1105" fmla="*/ 169335 h 1291630"/>
              <a:gd name="connsiteX1106" fmla="*/ 1434135 w 4685015"/>
              <a:gd name="connsiteY1106" fmla="*/ 170999 h 1291630"/>
              <a:gd name="connsiteX1107" fmla="*/ 1434338 w 4685015"/>
              <a:gd name="connsiteY1107" fmla="*/ 175227 h 1291630"/>
              <a:gd name="connsiteX1108" fmla="*/ 1435124 w 4685015"/>
              <a:gd name="connsiteY1108" fmla="*/ 175188 h 1291630"/>
              <a:gd name="connsiteX1109" fmla="*/ 1434938 w 4685015"/>
              <a:gd name="connsiteY1109" fmla="*/ 171310 h 1291630"/>
              <a:gd name="connsiteX1110" fmla="*/ 1459756 w 4685015"/>
              <a:gd name="connsiteY1110" fmla="*/ 169697 h 1291630"/>
              <a:gd name="connsiteX1111" fmla="*/ 3256636 w 4685015"/>
              <a:gd name="connsiteY1111" fmla="*/ 169081 h 1291630"/>
              <a:gd name="connsiteX1112" fmla="*/ 3256423 w 4685015"/>
              <a:gd name="connsiteY1112" fmla="*/ 169494 h 1291630"/>
              <a:gd name="connsiteX1113" fmla="*/ 3284531 w 4685015"/>
              <a:gd name="connsiteY1113" fmla="*/ 173683 h 1291630"/>
              <a:gd name="connsiteX1114" fmla="*/ 3313194 w 4685015"/>
              <a:gd name="connsiteY1114" fmla="*/ 175258 h 1291630"/>
              <a:gd name="connsiteX1115" fmla="*/ 3333108 w 4685015"/>
              <a:gd name="connsiteY1115" fmla="*/ 179080 h 1291630"/>
              <a:gd name="connsiteX1116" fmla="*/ 3347688 w 4685015"/>
              <a:gd name="connsiteY1116" fmla="*/ 181722 h 1291630"/>
              <a:gd name="connsiteX1117" fmla="*/ 3346701 w 4685015"/>
              <a:gd name="connsiteY1117" fmla="*/ 181070 h 1291630"/>
              <a:gd name="connsiteX1118" fmla="*/ 3334017 w 4685015"/>
              <a:gd name="connsiteY1118" fmla="*/ 178771 h 1291630"/>
              <a:gd name="connsiteX1119" fmla="*/ 3314103 w 4685015"/>
              <a:gd name="connsiteY1119" fmla="*/ 174948 h 1291630"/>
              <a:gd name="connsiteX1120" fmla="*/ 3285439 w 4685015"/>
              <a:gd name="connsiteY1120" fmla="*/ 173373 h 1291630"/>
              <a:gd name="connsiteX1121" fmla="*/ 3256636 w 4685015"/>
              <a:gd name="connsiteY1121" fmla="*/ 169081 h 1291630"/>
              <a:gd name="connsiteX1122" fmla="*/ 2535437 w 4685015"/>
              <a:gd name="connsiteY1122" fmla="*/ 164786 h 1291630"/>
              <a:gd name="connsiteX1123" fmla="*/ 2551045 w 4685015"/>
              <a:gd name="connsiteY1123" fmla="*/ 166209 h 1291630"/>
              <a:gd name="connsiteX1124" fmla="*/ 2544250 w 4685015"/>
              <a:gd name="connsiteY1124" fmla="*/ 171796 h 1291630"/>
              <a:gd name="connsiteX1125" fmla="*/ 2544454 w 4685015"/>
              <a:gd name="connsiteY1125" fmla="*/ 175378 h 1291630"/>
              <a:gd name="connsiteX1126" fmla="*/ 2660912 w 4685015"/>
              <a:gd name="connsiteY1126" fmla="*/ 178375 h 1291630"/>
              <a:gd name="connsiteX1127" fmla="*/ 2652657 w 4685015"/>
              <a:gd name="connsiteY1127" fmla="*/ 181906 h 1291630"/>
              <a:gd name="connsiteX1128" fmla="*/ 2601426 w 4685015"/>
              <a:gd name="connsiteY1128" fmla="*/ 203115 h 1291630"/>
              <a:gd name="connsiteX1129" fmla="*/ 2586237 w 4685015"/>
              <a:gd name="connsiteY1129" fmla="*/ 201451 h 1291630"/>
              <a:gd name="connsiteX1130" fmla="*/ 2571377 w 4685015"/>
              <a:gd name="connsiteY1130" fmla="*/ 197692 h 1291630"/>
              <a:gd name="connsiteX1131" fmla="*/ 2564151 w 4685015"/>
              <a:gd name="connsiteY1131" fmla="*/ 194555 h 1291630"/>
              <a:gd name="connsiteX1132" fmla="*/ 2585919 w 4685015"/>
              <a:gd name="connsiteY1132" fmla="*/ 188560 h 1291630"/>
              <a:gd name="connsiteX1133" fmla="*/ 2554093 w 4685015"/>
              <a:gd name="connsiteY1133" fmla="*/ 189069 h 1291630"/>
              <a:gd name="connsiteX1134" fmla="*/ 2543933 w 4685015"/>
              <a:gd name="connsiteY1134" fmla="*/ 192942 h 1291630"/>
              <a:gd name="connsiteX1135" fmla="*/ 2476572 w 4685015"/>
              <a:gd name="connsiteY1135" fmla="*/ 194060 h 1291630"/>
              <a:gd name="connsiteX1136" fmla="*/ 2428401 w 4685015"/>
              <a:gd name="connsiteY1136" fmla="*/ 189678 h 1291630"/>
              <a:gd name="connsiteX1137" fmla="*/ 2423042 w 4685015"/>
              <a:gd name="connsiteY1137" fmla="*/ 189589 h 1291630"/>
              <a:gd name="connsiteX1138" fmla="*/ 2393413 w 4685015"/>
              <a:gd name="connsiteY1138" fmla="*/ 185017 h 1291630"/>
              <a:gd name="connsiteX1139" fmla="*/ 2361269 w 4685015"/>
              <a:gd name="connsiteY1139" fmla="*/ 182680 h 1291630"/>
              <a:gd name="connsiteX1140" fmla="*/ 2356240 w 4685015"/>
              <a:gd name="connsiteY1140" fmla="*/ 180420 h 1291630"/>
              <a:gd name="connsiteX1141" fmla="*/ 2386377 w 4685015"/>
              <a:gd name="connsiteY1141" fmla="*/ 175683 h 1291630"/>
              <a:gd name="connsiteX1142" fmla="*/ 2481106 w 4685015"/>
              <a:gd name="connsiteY1142" fmla="*/ 171200 h 1291630"/>
              <a:gd name="connsiteX1143" fmla="*/ 2486351 w 4685015"/>
              <a:gd name="connsiteY1143" fmla="*/ 171873 h 1291630"/>
              <a:gd name="connsiteX1144" fmla="*/ 2535437 w 4685015"/>
              <a:gd name="connsiteY1144" fmla="*/ 164786 h 1291630"/>
              <a:gd name="connsiteX1145" fmla="*/ 3123984 w 4685015"/>
              <a:gd name="connsiteY1145" fmla="*/ 163467 h 1291630"/>
              <a:gd name="connsiteX1146" fmla="*/ 3125535 w 4685015"/>
              <a:gd name="connsiteY1146" fmla="*/ 163930 h 1291630"/>
              <a:gd name="connsiteX1147" fmla="*/ 3144628 w 4685015"/>
              <a:gd name="connsiteY1147" fmla="*/ 165180 h 1291630"/>
              <a:gd name="connsiteX1148" fmla="*/ 3154621 w 4685015"/>
              <a:gd name="connsiteY1148" fmla="*/ 165445 h 1291630"/>
              <a:gd name="connsiteX1149" fmla="*/ 3155274 w 4685015"/>
              <a:gd name="connsiteY1149" fmla="*/ 165134 h 1291630"/>
              <a:gd name="connsiteX1150" fmla="*/ 3145375 w 4685015"/>
              <a:gd name="connsiteY1150" fmla="*/ 164869 h 1291630"/>
              <a:gd name="connsiteX1151" fmla="*/ 3123984 w 4685015"/>
              <a:gd name="connsiteY1151" fmla="*/ 163467 h 1291630"/>
              <a:gd name="connsiteX1152" fmla="*/ 3358901 w 4685015"/>
              <a:gd name="connsiteY1152" fmla="*/ 160792 h 1291630"/>
              <a:gd name="connsiteX1153" fmla="*/ 3289376 w 4685015"/>
              <a:gd name="connsiteY1153" fmla="*/ 166045 h 1291630"/>
              <a:gd name="connsiteX1154" fmla="*/ 3290982 w 4685015"/>
              <a:gd name="connsiteY1154" fmla="*/ 166165 h 1291630"/>
              <a:gd name="connsiteX1155" fmla="*/ 3357992 w 4685015"/>
              <a:gd name="connsiteY1155" fmla="*/ 161102 h 1291630"/>
              <a:gd name="connsiteX1156" fmla="*/ 3429107 w 4685015"/>
              <a:gd name="connsiteY1156" fmla="*/ 173365 h 1291630"/>
              <a:gd name="connsiteX1157" fmla="*/ 3428333 w 4685015"/>
              <a:gd name="connsiteY1157" fmla="*/ 183386 h 1291630"/>
              <a:gd name="connsiteX1158" fmla="*/ 3458660 w 4685015"/>
              <a:gd name="connsiteY1158" fmla="*/ 179385 h 1291630"/>
              <a:gd name="connsiteX1159" fmla="*/ 3486295 w 4685015"/>
              <a:gd name="connsiteY1159" fmla="*/ 186421 h 1291630"/>
              <a:gd name="connsiteX1160" fmla="*/ 3486071 w 4685015"/>
              <a:gd name="connsiteY1160" fmla="*/ 190429 h 1291630"/>
              <a:gd name="connsiteX1161" fmla="*/ 3486963 w 4685015"/>
              <a:gd name="connsiteY1161" fmla="*/ 190429 h 1291630"/>
              <a:gd name="connsiteX1162" fmla="*/ 3487204 w 4685015"/>
              <a:gd name="connsiteY1162" fmla="*/ 186111 h 1291630"/>
              <a:gd name="connsiteX1163" fmla="*/ 3459569 w 4685015"/>
              <a:gd name="connsiteY1163" fmla="*/ 179076 h 1291630"/>
              <a:gd name="connsiteX1164" fmla="*/ 3429242 w 4685015"/>
              <a:gd name="connsiteY1164" fmla="*/ 183076 h 1291630"/>
              <a:gd name="connsiteX1165" fmla="*/ 3430016 w 4685015"/>
              <a:gd name="connsiteY1165" fmla="*/ 173056 h 1291630"/>
              <a:gd name="connsiteX1166" fmla="*/ 3358901 w 4685015"/>
              <a:gd name="connsiteY1166" fmla="*/ 160792 h 1291630"/>
              <a:gd name="connsiteX1167" fmla="*/ 2112001 w 4685015"/>
              <a:gd name="connsiteY1167" fmla="*/ 160437 h 1291630"/>
              <a:gd name="connsiteX1168" fmla="*/ 2134575 w 4685015"/>
              <a:gd name="connsiteY1168" fmla="*/ 162071 h 1291630"/>
              <a:gd name="connsiteX1169" fmla="*/ 2166922 w 4685015"/>
              <a:gd name="connsiteY1169" fmla="*/ 161728 h 1291630"/>
              <a:gd name="connsiteX1170" fmla="*/ 2198189 w 4685015"/>
              <a:gd name="connsiteY1170" fmla="*/ 165843 h 1291630"/>
              <a:gd name="connsiteX1171" fmla="*/ 2198570 w 4685015"/>
              <a:gd name="connsiteY1171" fmla="*/ 166757 h 1291630"/>
              <a:gd name="connsiteX1172" fmla="*/ 2103409 w 4685015"/>
              <a:gd name="connsiteY1172" fmla="*/ 166757 h 1291630"/>
              <a:gd name="connsiteX1173" fmla="*/ 2112001 w 4685015"/>
              <a:gd name="connsiteY1173" fmla="*/ 160437 h 1291630"/>
              <a:gd name="connsiteX1174" fmla="*/ 2361206 w 4685015"/>
              <a:gd name="connsiteY1174" fmla="*/ 159928 h 1291630"/>
              <a:gd name="connsiteX1175" fmla="*/ 2393251 w 4685015"/>
              <a:gd name="connsiteY1175" fmla="*/ 160685 h 1291630"/>
              <a:gd name="connsiteX1176" fmla="*/ 2330298 w 4685015"/>
              <a:gd name="connsiteY1176" fmla="*/ 170413 h 1291630"/>
              <a:gd name="connsiteX1177" fmla="*/ 2329866 w 4685015"/>
              <a:gd name="connsiteY1177" fmla="*/ 166743 h 1291630"/>
              <a:gd name="connsiteX1178" fmla="*/ 2361206 w 4685015"/>
              <a:gd name="connsiteY1178" fmla="*/ 159928 h 1291630"/>
              <a:gd name="connsiteX1179" fmla="*/ 2067226 w 4685015"/>
              <a:gd name="connsiteY1179" fmla="*/ 159729 h 1291630"/>
              <a:gd name="connsiteX1180" fmla="*/ 2093004 w 4685015"/>
              <a:gd name="connsiteY1180" fmla="*/ 163201 h 1291630"/>
              <a:gd name="connsiteX1181" fmla="*/ 2093219 w 4685015"/>
              <a:gd name="connsiteY1181" fmla="*/ 166668 h 1291630"/>
              <a:gd name="connsiteX1182" fmla="*/ 2050497 w 4685015"/>
              <a:gd name="connsiteY1182" fmla="*/ 166668 h 1291630"/>
              <a:gd name="connsiteX1183" fmla="*/ 2067226 w 4685015"/>
              <a:gd name="connsiteY1183" fmla="*/ 159729 h 1291630"/>
              <a:gd name="connsiteX1184" fmla="*/ 2294629 w 4685015"/>
              <a:gd name="connsiteY1184" fmla="*/ 158724 h 1291630"/>
              <a:gd name="connsiteX1185" fmla="*/ 2253075 w 4685015"/>
              <a:gd name="connsiteY1185" fmla="*/ 166903 h 1291630"/>
              <a:gd name="connsiteX1186" fmla="*/ 2292420 w 4685015"/>
              <a:gd name="connsiteY1186" fmla="*/ 177266 h 1291630"/>
              <a:gd name="connsiteX1187" fmla="*/ 2236349 w 4685015"/>
              <a:gd name="connsiteY1187" fmla="*/ 182600 h 1291630"/>
              <a:gd name="connsiteX1188" fmla="*/ 2249786 w 4685015"/>
              <a:gd name="connsiteY1188" fmla="*/ 178549 h 1291630"/>
              <a:gd name="connsiteX1189" fmla="*/ 2225503 w 4685015"/>
              <a:gd name="connsiteY1189" fmla="*/ 174815 h 1291630"/>
              <a:gd name="connsiteX1190" fmla="*/ 2215572 w 4685015"/>
              <a:gd name="connsiteY1190" fmla="*/ 166014 h 1291630"/>
              <a:gd name="connsiteX1191" fmla="*/ 2294629 w 4685015"/>
              <a:gd name="connsiteY1191" fmla="*/ 158724 h 1291630"/>
              <a:gd name="connsiteX1192" fmla="*/ 1809944 w 4685015"/>
              <a:gd name="connsiteY1192" fmla="*/ 157649 h 1291630"/>
              <a:gd name="connsiteX1193" fmla="*/ 1894456 w 4685015"/>
              <a:gd name="connsiteY1193" fmla="*/ 163823 h 1291630"/>
              <a:gd name="connsiteX1194" fmla="*/ 1725508 w 4685015"/>
              <a:gd name="connsiteY1194" fmla="*/ 167074 h 1291630"/>
              <a:gd name="connsiteX1195" fmla="*/ 1725470 w 4685015"/>
              <a:gd name="connsiteY1195" fmla="*/ 161448 h 1291630"/>
              <a:gd name="connsiteX1196" fmla="*/ 1809944 w 4685015"/>
              <a:gd name="connsiteY1196" fmla="*/ 157649 h 1291630"/>
              <a:gd name="connsiteX1197" fmla="*/ 2451942 w 4685015"/>
              <a:gd name="connsiteY1197" fmla="*/ 156818 h 1291630"/>
              <a:gd name="connsiteX1198" fmla="*/ 2476920 w 4685015"/>
              <a:gd name="connsiteY1198" fmla="*/ 165159 h 1291630"/>
              <a:gd name="connsiteX1199" fmla="*/ 2443672 w 4685015"/>
              <a:gd name="connsiteY1199" fmla="*/ 162543 h 1291630"/>
              <a:gd name="connsiteX1200" fmla="*/ 2451942 w 4685015"/>
              <a:gd name="connsiteY1200" fmla="*/ 156818 h 1291630"/>
              <a:gd name="connsiteX1201" fmla="*/ 3248559 w 4685015"/>
              <a:gd name="connsiteY1201" fmla="*/ 156724 h 1291630"/>
              <a:gd name="connsiteX1202" fmla="*/ 3248534 w 4685015"/>
              <a:gd name="connsiteY1202" fmla="*/ 157103 h 1291630"/>
              <a:gd name="connsiteX1203" fmla="*/ 3278754 w 4685015"/>
              <a:gd name="connsiteY1203" fmla="*/ 159355 h 1291630"/>
              <a:gd name="connsiteX1204" fmla="*/ 3278549 w 4685015"/>
              <a:gd name="connsiteY1204" fmla="*/ 162516 h 1291630"/>
              <a:gd name="connsiteX1205" fmla="*/ 3279343 w 4685015"/>
              <a:gd name="connsiteY1205" fmla="*/ 162566 h 1291630"/>
              <a:gd name="connsiteX1206" fmla="*/ 3279572 w 4685015"/>
              <a:gd name="connsiteY1206" fmla="*/ 159035 h 1291630"/>
              <a:gd name="connsiteX1207" fmla="*/ 3248559 w 4685015"/>
              <a:gd name="connsiteY1207" fmla="*/ 156724 h 1291630"/>
              <a:gd name="connsiteX1208" fmla="*/ 2609444 w 4685015"/>
              <a:gd name="connsiteY1208" fmla="*/ 153582 h 1291630"/>
              <a:gd name="connsiteX1209" fmla="*/ 2655960 w 4685015"/>
              <a:gd name="connsiteY1209" fmla="*/ 156435 h 1291630"/>
              <a:gd name="connsiteX1210" fmla="*/ 2586847 w 4685015"/>
              <a:gd name="connsiteY1210" fmla="*/ 161312 h 1291630"/>
              <a:gd name="connsiteX1211" fmla="*/ 2609444 w 4685015"/>
              <a:gd name="connsiteY1211" fmla="*/ 153582 h 1291630"/>
              <a:gd name="connsiteX1212" fmla="*/ 889433 w 4685015"/>
              <a:gd name="connsiteY1212" fmla="*/ 152736 h 1291630"/>
              <a:gd name="connsiteX1213" fmla="*/ 889582 w 4685015"/>
              <a:gd name="connsiteY1213" fmla="*/ 156190 h 1291630"/>
              <a:gd name="connsiteX1214" fmla="*/ 890851 w 4685015"/>
              <a:gd name="connsiteY1214" fmla="*/ 156113 h 1291630"/>
              <a:gd name="connsiteX1215" fmla="*/ 890720 w 4685015"/>
              <a:gd name="connsiteY1215" fmla="*/ 153059 h 1291630"/>
              <a:gd name="connsiteX1216" fmla="*/ 920944 w 4685015"/>
              <a:gd name="connsiteY1216" fmla="*/ 153059 h 1291630"/>
              <a:gd name="connsiteX1217" fmla="*/ 920941 w 4685015"/>
              <a:gd name="connsiteY1217" fmla="*/ 152736 h 1291630"/>
              <a:gd name="connsiteX1218" fmla="*/ 889433 w 4685015"/>
              <a:gd name="connsiteY1218" fmla="*/ 152736 h 1291630"/>
              <a:gd name="connsiteX1219" fmla="*/ 3229407 w 4685015"/>
              <a:gd name="connsiteY1219" fmla="*/ 151593 h 1291630"/>
              <a:gd name="connsiteX1220" fmla="*/ 3228726 w 4685015"/>
              <a:gd name="connsiteY1220" fmla="*/ 151980 h 1291630"/>
              <a:gd name="connsiteX1221" fmla="*/ 3246479 w 4685015"/>
              <a:gd name="connsiteY1221" fmla="*/ 171294 h 1291630"/>
              <a:gd name="connsiteX1222" fmla="*/ 3247454 w 4685015"/>
              <a:gd name="connsiteY1222" fmla="*/ 171227 h 1291630"/>
              <a:gd name="connsiteX1223" fmla="*/ 3229407 w 4685015"/>
              <a:gd name="connsiteY1223" fmla="*/ 151593 h 1291630"/>
              <a:gd name="connsiteX1224" fmla="*/ 3142710 w 4685015"/>
              <a:gd name="connsiteY1224" fmla="*/ 149612 h 1291630"/>
              <a:gd name="connsiteX1225" fmla="*/ 3122486 w 4685015"/>
              <a:gd name="connsiteY1225" fmla="*/ 154704 h 1291630"/>
              <a:gd name="connsiteX1226" fmla="*/ 3122492 w 4685015"/>
              <a:gd name="connsiteY1226" fmla="*/ 154851 h 1291630"/>
              <a:gd name="connsiteX1227" fmla="*/ 3142863 w 4685015"/>
              <a:gd name="connsiteY1227" fmla="*/ 149722 h 1291630"/>
              <a:gd name="connsiteX1228" fmla="*/ 3197949 w 4685015"/>
              <a:gd name="connsiteY1228" fmla="*/ 148964 h 1291630"/>
              <a:gd name="connsiteX1229" fmla="*/ 3163354 w 4685015"/>
              <a:gd name="connsiteY1229" fmla="*/ 153637 h 1291630"/>
              <a:gd name="connsiteX1230" fmla="*/ 3163092 w 4685015"/>
              <a:gd name="connsiteY1230" fmla="*/ 153885 h 1291630"/>
              <a:gd name="connsiteX1231" fmla="*/ 3197200 w 4685015"/>
              <a:gd name="connsiteY1231" fmla="*/ 149277 h 1291630"/>
              <a:gd name="connsiteX1232" fmla="*/ 3209532 w 4685015"/>
              <a:gd name="connsiteY1232" fmla="*/ 151944 h 1291630"/>
              <a:gd name="connsiteX1233" fmla="*/ 3219871 w 4685015"/>
              <a:gd name="connsiteY1233" fmla="*/ 156897 h 1291630"/>
              <a:gd name="connsiteX1234" fmla="*/ 3220513 w 4685015"/>
              <a:gd name="connsiteY1234" fmla="*/ 156532 h 1291630"/>
              <a:gd name="connsiteX1235" fmla="*/ 3210281 w 4685015"/>
              <a:gd name="connsiteY1235" fmla="*/ 151631 h 1291630"/>
              <a:gd name="connsiteX1236" fmla="*/ 3197949 w 4685015"/>
              <a:gd name="connsiteY1236" fmla="*/ 148964 h 1291630"/>
              <a:gd name="connsiteX1237" fmla="*/ 1577861 w 4685015"/>
              <a:gd name="connsiteY1237" fmla="*/ 147770 h 1291630"/>
              <a:gd name="connsiteX1238" fmla="*/ 1540663 w 4685015"/>
              <a:gd name="connsiteY1238" fmla="*/ 150615 h 1291630"/>
              <a:gd name="connsiteX1239" fmla="*/ 1540472 w 4685015"/>
              <a:gd name="connsiteY1239" fmla="*/ 153142 h 1291630"/>
              <a:gd name="connsiteX1240" fmla="*/ 1541202 w 4685015"/>
              <a:gd name="connsiteY1240" fmla="*/ 153103 h 1291630"/>
              <a:gd name="connsiteX1241" fmla="*/ 1541365 w 4685015"/>
              <a:gd name="connsiteY1241" fmla="*/ 150942 h 1291630"/>
              <a:gd name="connsiteX1242" fmla="*/ 1577888 w 4685015"/>
              <a:gd name="connsiteY1242" fmla="*/ 148148 h 1291630"/>
              <a:gd name="connsiteX1243" fmla="*/ 1952811 w 4685015"/>
              <a:gd name="connsiteY1243" fmla="*/ 144632 h 1291630"/>
              <a:gd name="connsiteX1244" fmla="*/ 1952976 w 4685015"/>
              <a:gd name="connsiteY1244" fmla="*/ 148138 h 1291630"/>
              <a:gd name="connsiteX1245" fmla="*/ 1927881 w 4685015"/>
              <a:gd name="connsiteY1245" fmla="*/ 150271 h 1291630"/>
              <a:gd name="connsiteX1246" fmla="*/ 1927563 w 4685015"/>
              <a:gd name="connsiteY1246" fmla="*/ 146436 h 1291630"/>
              <a:gd name="connsiteX1247" fmla="*/ 1952811 w 4685015"/>
              <a:gd name="connsiteY1247" fmla="*/ 144632 h 1291630"/>
              <a:gd name="connsiteX1248" fmla="*/ 2417711 w 4685015"/>
              <a:gd name="connsiteY1248" fmla="*/ 144531 h 1291630"/>
              <a:gd name="connsiteX1249" fmla="*/ 2417851 w 4685015"/>
              <a:gd name="connsiteY1249" fmla="*/ 148024 h 1291630"/>
              <a:gd name="connsiteX1250" fmla="*/ 2391803 w 4685015"/>
              <a:gd name="connsiteY1250" fmla="*/ 148024 h 1291630"/>
              <a:gd name="connsiteX1251" fmla="*/ 2391600 w 4685015"/>
              <a:gd name="connsiteY1251" fmla="*/ 145903 h 1291630"/>
              <a:gd name="connsiteX1252" fmla="*/ 2417711 w 4685015"/>
              <a:gd name="connsiteY1252" fmla="*/ 144531 h 1291630"/>
              <a:gd name="connsiteX1253" fmla="*/ 4062070 w 4685015"/>
              <a:gd name="connsiteY1253" fmla="*/ 144379 h 1291630"/>
              <a:gd name="connsiteX1254" fmla="*/ 4062620 w 4685015"/>
              <a:gd name="connsiteY1254" fmla="*/ 144864 h 1291630"/>
              <a:gd name="connsiteX1255" fmla="*/ 4079327 w 4685015"/>
              <a:gd name="connsiteY1255" fmla="*/ 146117 h 1291630"/>
              <a:gd name="connsiteX1256" fmla="*/ 4079013 w 4685015"/>
              <a:gd name="connsiteY1256" fmla="*/ 150753 h 1291630"/>
              <a:gd name="connsiteX1257" fmla="*/ 4080548 w 4685015"/>
              <a:gd name="connsiteY1257" fmla="*/ 150475 h 1291630"/>
              <a:gd name="connsiteX1258" fmla="*/ 4080866 w 4685015"/>
              <a:gd name="connsiteY1258" fmla="*/ 145789 h 1291630"/>
              <a:gd name="connsiteX1259" fmla="*/ 4062070 w 4685015"/>
              <a:gd name="connsiteY1259" fmla="*/ 144379 h 1291630"/>
              <a:gd name="connsiteX1260" fmla="*/ 1879426 w 4685015"/>
              <a:gd name="connsiteY1260" fmla="*/ 144060 h 1291630"/>
              <a:gd name="connsiteX1261" fmla="*/ 1895695 w 4685015"/>
              <a:gd name="connsiteY1261" fmla="*/ 146346 h 1291630"/>
              <a:gd name="connsiteX1262" fmla="*/ 1895060 w 4685015"/>
              <a:gd name="connsiteY1262" fmla="*/ 151833 h 1291630"/>
              <a:gd name="connsiteX1263" fmla="*/ 1878525 w 4685015"/>
              <a:gd name="connsiteY1263" fmla="*/ 150182 h 1291630"/>
              <a:gd name="connsiteX1264" fmla="*/ 1879426 w 4685015"/>
              <a:gd name="connsiteY1264" fmla="*/ 144060 h 1291630"/>
              <a:gd name="connsiteX1265" fmla="*/ 2581522 w 4685015"/>
              <a:gd name="connsiteY1265" fmla="*/ 143667 h 1291630"/>
              <a:gd name="connsiteX1266" fmla="*/ 2581852 w 4685015"/>
              <a:gd name="connsiteY1266" fmla="*/ 146563 h 1291630"/>
              <a:gd name="connsiteX1267" fmla="*/ 2556033 w 4685015"/>
              <a:gd name="connsiteY1267" fmla="*/ 149407 h 1291630"/>
              <a:gd name="connsiteX1268" fmla="*/ 2555589 w 4685015"/>
              <a:gd name="connsiteY1268" fmla="*/ 145610 h 1291630"/>
              <a:gd name="connsiteX1269" fmla="*/ 2581522 w 4685015"/>
              <a:gd name="connsiteY1269" fmla="*/ 143667 h 1291630"/>
              <a:gd name="connsiteX1270" fmla="*/ 2222567 w 4685015"/>
              <a:gd name="connsiteY1270" fmla="*/ 142195 h 1291630"/>
              <a:gd name="connsiteX1271" fmla="*/ 2264427 w 4685015"/>
              <a:gd name="connsiteY1271" fmla="*/ 142195 h 1291630"/>
              <a:gd name="connsiteX1272" fmla="*/ 2222567 w 4685015"/>
              <a:gd name="connsiteY1272" fmla="*/ 142195 h 1291630"/>
              <a:gd name="connsiteX1273" fmla="*/ 3136621 w 4685015"/>
              <a:gd name="connsiteY1273" fmla="*/ 141687 h 1291630"/>
              <a:gd name="connsiteX1274" fmla="*/ 3136508 w 4685015"/>
              <a:gd name="connsiteY1274" fmla="*/ 142118 h 1291630"/>
              <a:gd name="connsiteX1275" fmla="*/ 3146533 w 4685015"/>
              <a:gd name="connsiteY1275" fmla="*/ 143905 h 1291630"/>
              <a:gd name="connsiteX1276" fmla="*/ 3151359 w 4685015"/>
              <a:gd name="connsiteY1276" fmla="*/ 154167 h 1291630"/>
              <a:gd name="connsiteX1277" fmla="*/ 3145329 w 4685015"/>
              <a:gd name="connsiteY1277" fmla="*/ 159788 h 1291630"/>
              <a:gd name="connsiteX1278" fmla="*/ 3145689 w 4685015"/>
              <a:gd name="connsiteY1278" fmla="*/ 159784 h 1291630"/>
              <a:gd name="connsiteX1279" fmla="*/ 3152064 w 4685015"/>
              <a:gd name="connsiteY1279" fmla="*/ 153841 h 1291630"/>
              <a:gd name="connsiteX1280" fmla="*/ 3147238 w 4685015"/>
              <a:gd name="connsiteY1280" fmla="*/ 143579 h 1291630"/>
              <a:gd name="connsiteX1281" fmla="*/ 3136621 w 4685015"/>
              <a:gd name="connsiteY1281" fmla="*/ 141687 h 1291630"/>
              <a:gd name="connsiteX1282" fmla="*/ 2016099 w 4685015"/>
              <a:gd name="connsiteY1282" fmla="*/ 141205 h 1291630"/>
              <a:gd name="connsiteX1283" fmla="*/ 2016315 w 4685015"/>
              <a:gd name="connsiteY1283" fmla="*/ 145777 h 1291630"/>
              <a:gd name="connsiteX1284" fmla="*/ 1969833 w 4685015"/>
              <a:gd name="connsiteY1284" fmla="*/ 145777 h 1291630"/>
              <a:gd name="connsiteX1285" fmla="*/ 1969604 w 4685015"/>
              <a:gd name="connsiteY1285" fmla="*/ 144456 h 1291630"/>
              <a:gd name="connsiteX1286" fmla="*/ 2016099 w 4685015"/>
              <a:gd name="connsiteY1286" fmla="*/ 141205 h 1291630"/>
              <a:gd name="connsiteX1287" fmla="*/ 2171693 w 4685015"/>
              <a:gd name="connsiteY1287" fmla="*/ 135324 h 1291630"/>
              <a:gd name="connsiteX1288" fmla="*/ 2181404 w 4685015"/>
              <a:gd name="connsiteY1288" fmla="*/ 137206 h 1291630"/>
              <a:gd name="connsiteX1289" fmla="*/ 2170088 w 4685015"/>
              <a:gd name="connsiteY1289" fmla="*/ 149664 h 1291630"/>
              <a:gd name="connsiteX1290" fmla="*/ 2171693 w 4685015"/>
              <a:gd name="connsiteY1290" fmla="*/ 135324 h 1291630"/>
              <a:gd name="connsiteX1291" fmla="*/ 2791997 w 4685015"/>
              <a:gd name="connsiteY1291" fmla="*/ 135111 h 1291630"/>
              <a:gd name="connsiteX1292" fmla="*/ 2816673 w 4685015"/>
              <a:gd name="connsiteY1292" fmla="*/ 138235 h 1291630"/>
              <a:gd name="connsiteX1293" fmla="*/ 2792594 w 4685015"/>
              <a:gd name="connsiteY1293" fmla="*/ 146871 h 1291630"/>
              <a:gd name="connsiteX1294" fmla="*/ 2803224 w 4685015"/>
              <a:gd name="connsiteY1294" fmla="*/ 149297 h 1291630"/>
              <a:gd name="connsiteX1295" fmla="*/ 2752551 w 4685015"/>
              <a:gd name="connsiteY1295" fmla="*/ 142985 h 1291630"/>
              <a:gd name="connsiteX1296" fmla="*/ 2752233 w 4685015"/>
              <a:gd name="connsiteY1296" fmla="*/ 140978 h 1291630"/>
              <a:gd name="connsiteX1297" fmla="*/ 2791997 w 4685015"/>
              <a:gd name="connsiteY1297" fmla="*/ 135111 h 1291630"/>
              <a:gd name="connsiteX1298" fmla="*/ 2352056 w 4685015"/>
              <a:gd name="connsiteY1298" fmla="*/ 133867 h 1291630"/>
              <a:gd name="connsiteX1299" fmla="*/ 2334619 w 4685015"/>
              <a:gd name="connsiteY1299" fmla="*/ 142490 h 1291630"/>
              <a:gd name="connsiteX1300" fmla="*/ 2352056 w 4685015"/>
              <a:gd name="connsiteY1300" fmla="*/ 133867 h 1291630"/>
              <a:gd name="connsiteX1301" fmla="*/ 4020454 w 4685015"/>
              <a:gd name="connsiteY1301" fmla="*/ 133175 h 1291630"/>
              <a:gd name="connsiteX1302" fmla="*/ 4017522 w 4685015"/>
              <a:gd name="connsiteY1302" fmla="*/ 133748 h 1291630"/>
              <a:gd name="connsiteX1303" fmla="*/ 4017291 w 4685015"/>
              <a:gd name="connsiteY1303" fmla="*/ 133753 h 1291630"/>
              <a:gd name="connsiteX1304" fmla="*/ 4017259 w 4685015"/>
              <a:gd name="connsiteY1304" fmla="*/ 133800 h 1291630"/>
              <a:gd name="connsiteX1305" fmla="*/ 4017522 w 4685015"/>
              <a:gd name="connsiteY1305" fmla="*/ 133748 h 1291630"/>
              <a:gd name="connsiteX1306" fmla="*/ 4021580 w 4685015"/>
              <a:gd name="connsiteY1306" fmla="*/ 133660 h 1291630"/>
              <a:gd name="connsiteX1307" fmla="*/ 4030633 w 4685015"/>
              <a:gd name="connsiteY1307" fmla="*/ 137563 h 1291630"/>
              <a:gd name="connsiteX1308" fmla="*/ 4053238 w 4685015"/>
              <a:gd name="connsiteY1308" fmla="*/ 145459 h 1291630"/>
              <a:gd name="connsiteX1309" fmla="*/ 4055224 w 4685015"/>
              <a:gd name="connsiteY1309" fmla="*/ 145294 h 1291630"/>
              <a:gd name="connsiteX1310" fmla="*/ 4032136 w 4685015"/>
              <a:gd name="connsiteY1310" fmla="*/ 137229 h 1291630"/>
              <a:gd name="connsiteX1311" fmla="*/ 4024419 w 4685015"/>
              <a:gd name="connsiteY1311" fmla="*/ 133598 h 1291630"/>
              <a:gd name="connsiteX1312" fmla="*/ 4021580 w 4685015"/>
              <a:gd name="connsiteY1312" fmla="*/ 133660 h 1291630"/>
              <a:gd name="connsiteX1313" fmla="*/ 3990835 w 4685015"/>
              <a:gd name="connsiteY1313" fmla="*/ 131641 h 1291630"/>
              <a:gd name="connsiteX1314" fmla="*/ 3989768 w 4685015"/>
              <a:gd name="connsiteY1314" fmla="*/ 132217 h 1291630"/>
              <a:gd name="connsiteX1315" fmla="*/ 4003627 w 4685015"/>
              <a:gd name="connsiteY1315" fmla="*/ 140668 h 1291630"/>
              <a:gd name="connsiteX1316" fmla="*/ 4005479 w 4685015"/>
              <a:gd name="connsiteY1316" fmla="*/ 140578 h 1291630"/>
              <a:gd name="connsiteX1317" fmla="*/ 4005923 w 4685015"/>
              <a:gd name="connsiteY1317" fmla="*/ 140849 h 1291630"/>
              <a:gd name="connsiteX1318" fmla="*/ 4006814 w 4685015"/>
              <a:gd name="connsiteY1318" fmla="*/ 140724 h 1291630"/>
              <a:gd name="connsiteX1319" fmla="*/ 4007090 w 4685015"/>
              <a:gd name="connsiteY1319" fmla="*/ 140802 h 1291630"/>
              <a:gd name="connsiteX1320" fmla="*/ 4011570 w 4685015"/>
              <a:gd name="connsiteY1320" fmla="*/ 140179 h 1291630"/>
              <a:gd name="connsiteX1321" fmla="*/ 4011664 w 4685015"/>
              <a:gd name="connsiteY1321" fmla="*/ 140043 h 1291630"/>
              <a:gd name="connsiteX1322" fmla="*/ 4006814 w 4685015"/>
              <a:gd name="connsiteY1322" fmla="*/ 140724 h 1291630"/>
              <a:gd name="connsiteX1323" fmla="*/ 4006177 w 4685015"/>
              <a:gd name="connsiteY1323" fmla="*/ 140544 h 1291630"/>
              <a:gd name="connsiteX1324" fmla="*/ 4005479 w 4685015"/>
              <a:gd name="connsiteY1324" fmla="*/ 140578 h 1291630"/>
              <a:gd name="connsiteX1325" fmla="*/ 2585768 w 4685015"/>
              <a:gd name="connsiteY1325" fmla="*/ 127080 h 1291630"/>
              <a:gd name="connsiteX1326" fmla="*/ 2596890 w 4685015"/>
              <a:gd name="connsiteY1326" fmla="*/ 132703 h 1291630"/>
              <a:gd name="connsiteX1327" fmla="*/ 2604218 w 4685015"/>
              <a:gd name="connsiteY1327" fmla="*/ 133707 h 1291630"/>
              <a:gd name="connsiteX1328" fmla="*/ 2616258 w 4685015"/>
              <a:gd name="connsiteY1328" fmla="*/ 133300 h 1291630"/>
              <a:gd name="connsiteX1329" fmla="*/ 2579237 w 4685015"/>
              <a:gd name="connsiteY1329" fmla="*/ 138444 h 1291630"/>
              <a:gd name="connsiteX1330" fmla="*/ 2588737 w 4685015"/>
              <a:gd name="connsiteY1330" fmla="*/ 134088 h 1291630"/>
              <a:gd name="connsiteX1331" fmla="*/ 2588394 w 4685015"/>
              <a:gd name="connsiteY1331" fmla="*/ 131573 h 1291630"/>
              <a:gd name="connsiteX1332" fmla="*/ 2573903 w 4685015"/>
              <a:gd name="connsiteY1332" fmla="*/ 131573 h 1291630"/>
              <a:gd name="connsiteX1333" fmla="*/ 2585768 w 4685015"/>
              <a:gd name="connsiteY1333" fmla="*/ 127080 h 1291630"/>
              <a:gd name="connsiteX1334" fmla="*/ 280780 w 4685015"/>
              <a:gd name="connsiteY1334" fmla="*/ 125896 h 1291630"/>
              <a:gd name="connsiteX1335" fmla="*/ 269504 w 4685015"/>
              <a:gd name="connsiteY1335" fmla="*/ 132213 h 1291630"/>
              <a:gd name="connsiteX1336" fmla="*/ 271727 w 4685015"/>
              <a:gd name="connsiteY1336" fmla="*/ 132342 h 1291630"/>
              <a:gd name="connsiteX1337" fmla="*/ 282320 w 4685015"/>
              <a:gd name="connsiteY1337" fmla="*/ 126408 h 1291630"/>
              <a:gd name="connsiteX1338" fmla="*/ 3966126 w 4685015"/>
              <a:gd name="connsiteY1338" fmla="*/ 124464 h 1291630"/>
              <a:gd name="connsiteX1339" fmla="*/ 3964681 w 4685015"/>
              <a:gd name="connsiteY1339" fmla="*/ 124807 h 1291630"/>
              <a:gd name="connsiteX1340" fmla="*/ 3976932 w 4685015"/>
              <a:gd name="connsiteY1340" fmla="*/ 129453 h 1291630"/>
              <a:gd name="connsiteX1341" fmla="*/ 3980590 w 4685015"/>
              <a:gd name="connsiteY1341" fmla="*/ 136730 h 1291630"/>
              <a:gd name="connsiteX1342" fmla="*/ 3981870 w 4685015"/>
              <a:gd name="connsiteY1342" fmla="*/ 136038 h 1291630"/>
              <a:gd name="connsiteX1343" fmla="*/ 3978389 w 4685015"/>
              <a:gd name="connsiteY1343" fmla="*/ 129114 h 1291630"/>
              <a:gd name="connsiteX1344" fmla="*/ 3966126 w 4685015"/>
              <a:gd name="connsiteY1344" fmla="*/ 124464 h 1291630"/>
              <a:gd name="connsiteX1345" fmla="*/ 1903246 w 4685015"/>
              <a:gd name="connsiteY1345" fmla="*/ 123321 h 1291630"/>
              <a:gd name="connsiteX1346" fmla="*/ 1904694 w 4685015"/>
              <a:gd name="connsiteY1346" fmla="*/ 135741 h 1291630"/>
              <a:gd name="connsiteX1347" fmla="*/ 1853932 w 4685015"/>
              <a:gd name="connsiteY1347" fmla="*/ 131665 h 1291630"/>
              <a:gd name="connsiteX1348" fmla="*/ 1853970 w 4685015"/>
              <a:gd name="connsiteY1348" fmla="*/ 128096 h 1291630"/>
              <a:gd name="connsiteX1349" fmla="*/ 1903246 w 4685015"/>
              <a:gd name="connsiteY1349" fmla="*/ 123321 h 1291630"/>
              <a:gd name="connsiteX1350" fmla="*/ 2322625 w 4685015"/>
              <a:gd name="connsiteY1350" fmla="*/ 121876 h 1291630"/>
              <a:gd name="connsiteX1351" fmla="*/ 2347504 w 4685015"/>
              <a:gd name="connsiteY1351" fmla="*/ 121876 h 1291630"/>
              <a:gd name="connsiteX1352" fmla="*/ 2347453 w 4685015"/>
              <a:gd name="connsiteY1352" fmla="*/ 123083 h 1291630"/>
              <a:gd name="connsiteX1353" fmla="*/ 2322955 w 4685015"/>
              <a:gd name="connsiteY1353" fmla="*/ 126461 h 1291630"/>
              <a:gd name="connsiteX1354" fmla="*/ 2322625 w 4685015"/>
              <a:gd name="connsiteY1354" fmla="*/ 121876 h 1291630"/>
              <a:gd name="connsiteX1355" fmla="*/ 3914155 w 4685015"/>
              <a:gd name="connsiteY1355" fmla="*/ 118572 h 1291630"/>
              <a:gd name="connsiteX1356" fmla="*/ 3913534 w 4685015"/>
              <a:gd name="connsiteY1356" fmla="*/ 119237 h 1291630"/>
              <a:gd name="connsiteX1357" fmla="*/ 3941265 w 4685015"/>
              <a:gd name="connsiteY1357" fmla="*/ 130481 h 1291630"/>
              <a:gd name="connsiteX1358" fmla="*/ 3944785 w 4685015"/>
              <a:gd name="connsiteY1358" fmla="*/ 130994 h 1291630"/>
              <a:gd name="connsiteX1359" fmla="*/ 3914155 w 4685015"/>
              <a:gd name="connsiteY1359" fmla="*/ 118572 h 1291630"/>
              <a:gd name="connsiteX1360" fmla="*/ 1722458 w 4685015"/>
              <a:gd name="connsiteY1360" fmla="*/ 118240 h 1291630"/>
              <a:gd name="connsiteX1361" fmla="*/ 1728885 w 4685015"/>
              <a:gd name="connsiteY1361" fmla="*/ 118850 h 1291630"/>
              <a:gd name="connsiteX1362" fmla="*/ 1728694 w 4685015"/>
              <a:gd name="connsiteY1362" fmla="*/ 121695 h 1291630"/>
              <a:gd name="connsiteX1363" fmla="*/ 1685362 w 4685015"/>
              <a:gd name="connsiteY1363" fmla="*/ 121695 h 1291630"/>
              <a:gd name="connsiteX1364" fmla="*/ 1685260 w 4685015"/>
              <a:gd name="connsiteY1364" fmla="*/ 125479 h 1291630"/>
              <a:gd name="connsiteX1365" fmla="*/ 1714521 w 4685015"/>
              <a:gd name="connsiteY1365" fmla="*/ 128096 h 1291630"/>
              <a:gd name="connsiteX1366" fmla="*/ 1660736 w 4685015"/>
              <a:gd name="connsiteY1366" fmla="*/ 139500 h 1291630"/>
              <a:gd name="connsiteX1367" fmla="*/ 1601821 w 4685015"/>
              <a:gd name="connsiteY1367" fmla="*/ 140478 h 1291630"/>
              <a:gd name="connsiteX1368" fmla="*/ 1610648 w 4685015"/>
              <a:gd name="connsiteY1368" fmla="*/ 135271 h 1291630"/>
              <a:gd name="connsiteX1369" fmla="*/ 1581933 w 4685015"/>
              <a:gd name="connsiteY1369" fmla="*/ 132959 h 1291630"/>
              <a:gd name="connsiteX1370" fmla="*/ 1575824 w 4685015"/>
              <a:gd name="connsiteY1370" fmla="*/ 134446 h 1291630"/>
              <a:gd name="connsiteX1371" fmla="*/ 1525939 w 4685015"/>
              <a:gd name="connsiteY1371" fmla="*/ 124133 h 1291630"/>
              <a:gd name="connsiteX1372" fmla="*/ 1538855 w 4685015"/>
              <a:gd name="connsiteY1372" fmla="*/ 120958 h 1291630"/>
              <a:gd name="connsiteX1373" fmla="*/ 1586302 w 4685015"/>
              <a:gd name="connsiteY1373" fmla="*/ 126648 h 1291630"/>
              <a:gd name="connsiteX1374" fmla="*/ 1614039 w 4685015"/>
              <a:gd name="connsiteY1374" fmla="*/ 125746 h 1291630"/>
              <a:gd name="connsiteX1375" fmla="*/ 1722458 w 4685015"/>
              <a:gd name="connsiteY1375" fmla="*/ 118240 h 1291630"/>
              <a:gd name="connsiteX1376" fmla="*/ 1759971 w 4685015"/>
              <a:gd name="connsiteY1376" fmla="*/ 116972 h 1291630"/>
              <a:gd name="connsiteX1377" fmla="*/ 1794629 w 4685015"/>
              <a:gd name="connsiteY1377" fmla="*/ 116972 h 1291630"/>
              <a:gd name="connsiteX1378" fmla="*/ 1783720 w 4685015"/>
              <a:gd name="connsiteY1378" fmla="*/ 118763 h 1291630"/>
              <a:gd name="connsiteX1379" fmla="*/ 1783669 w 4685015"/>
              <a:gd name="connsiteY1379" fmla="*/ 121430 h 1291630"/>
              <a:gd name="connsiteX1380" fmla="*/ 1816194 w 4685015"/>
              <a:gd name="connsiteY1380" fmla="*/ 123868 h 1291630"/>
              <a:gd name="connsiteX1381" fmla="*/ 1815902 w 4685015"/>
              <a:gd name="connsiteY1381" fmla="*/ 125240 h 1291630"/>
              <a:gd name="connsiteX1382" fmla="*/ 1773598 w 4685015"/>
              <a:gd name="connsiteY1382" fmla="*/ 137470 h 1291630"/>
              <a:gd name="connsiteX1383" fmla="*/ 1772696 w 4685015"/>
              <a:gd name="connsiteY1383" fmla="*/ 134308 h 1291630"/>
              <a:gd name="connsiteX1384" fmla="*/ 1782297 w 4685015"/>
              <a:gd name="connsiteY1384" fmla="*/ 129088 h 1291630"/>
              <a:gd name="connsiteX1385" fmla="*/ 1781764 w 4685015"/>
              <a:gd name="connsiteY1385" fmla="*/ 126180 h 1291630"/>
              <a:gd name="connsiteX1386" fmla="*/ 1758841 w 4685015"/>
              <a:gd name="connsiteY1386" fmla="*/ 129240 h 1291630"/>
              <a:gd name="connsiteX1387" fmla="*/ 1775147 w 4685015"/>
              <a:gd name="connsiteY1387" fmla="*/ 119474 h 1291630"/>
              <a:gd name="connsiteX1388" fmla="*/ 1760060 w 4685015"/>
              <a:gd name="connsiteY1388" fmla="*/ 119474 h 1291630"/>
              <a:gd name="connsiteX1389" fmla="*/ 1759971 w 4685015"/>
              <a:gd name="connsiteY1389" fmla="*/ 116972 h 1291630"/>
              <a:gd name="connsiteX1390" fmla="*/ 3859454 w 4685015"/>
              <a:gd name="connsiteY1390" fmla="*/ 115677 h 1291630"/>
              <a:gd name="connsiteX1391" fmla="*/ 3859375 w 4685015"/>
              <a:gd name="connsiteY1391" fmla="*/ 116365 h 1291630"/>
              <a:gd name="connsiteX1392" fmla="*/ 3879597 w 4685015"/>
              <a:gd name="connsiteY1392" fmla="*/ 121740 h 1291630"/>
              <a:gd name="connsiteX1393" fmla="*/ 3879237 w 4685015"/>
              <a:gd name="connsiteY1393" fmla="*/ 124458 h 1291630"/>
              <a:gd name="connsiteX1394" fmla="*/ 3880523 w 4685015"/>
              <a:gd name="connsiteY1394" fmla="*/ 124656 h 1291630"/>
              <a:gd name="connsiteX1395" fmla="*/ 3880955 w 4685015"/>
              <a:gd name="connsiteY1395" fmla="*/ 121392 h 1291630"/>
              <a:gd name="connsiteX1396" fmla="*/ 3859454 w 4685015"/>
              <a:gd name="connsiteY1396" fmla="*/ 115677 h 1291630"/>
              <a:gd name="connsiteX1397" fmla="*/ 2186968 w 4685015"/>
              <a:gd name="connsiteY1397" fmla="*/ 113713 h 1291630"/>
              <a:gd name="connsiteX1398" fmla="*/ 2210527 w 4685015"/>
              <a:gd name="connsiteY1398" fmla="*/ 118120 h 1291630"/>
              <a:gd name="connsiteX1399" fmla="*/ 2165010 w 4685015"/>
              <a:gd name="connsiteY1399" fmla="*/ 127061 h 1291630"/>
              <a:gd name="connsiteX1400" fmla="*/ 2169709 w 4685015"/>
              <a:gd name="connsiteY1400" fmla="*/ 117866 h 1291630"/>
              <a:gd name="connsiteX1401" fmla="*/ 2186968 w 4685015"/>
              <a:gd name="connsiteY1401" fmla="*/ 113713 h 1291630"/>
              <a:gd name="connsiteX1402" fmla="*/ 1399654 w 4685015"/>
              <a:gd name="connsiteY1402" fmla="*/ 112166 h 1291630"/>
              <a:gd name="connsiteX1403" fmla="*/ 1399934 w 4685015"/>
              <a:gd name="connsiteY1403" fmla="*/ 115316 h 1291630"/>
              <a:gd name="connsiteX1404" fmla="*/ 1360538 w 4685015"/>
              <a:gd name="connsiteY1404" fmla="*/ 121958 h 1291630"/>
              <a:gd name="connsiteX1405" fmla="*/ 1360056 w 4685015"/>
              <a:gd name="connsiteY1405" fmla="*/ 117373 h 1291630"/>
              <a:gd name="connsiteX1406" fmla="*/ 1399654 w 4685015"/>
              <a:gd name="connsiteY1406" fmla="*/ 112166 h 1291630"/>
              <a:gd name="connsiteX1407" fmla="*/ 2305762 w 4685015"/>
              <a:gd name="connsiteY1407" fmla="*/ 111050 h 1291630"/>
              <a:gd name="connsiteX1408" fmla="*/ 2313600 w 4685015"/>
              <a:gd name="connsiteY1408" fmla="*/ 115722 h 1291630"/>
              <a:gd name="connsiteX1409" fmla="*/ 2299630 w 4685015"/>
              <a:gd name="connsiteY1409" fmla="*/ 122122 h 1291630"/>
              <a:gd name="connsiteX1410" fmla="*/ 2300760 w 4685015"/>
              <a:gd name="connsiteY1410" fmla="*/ 125716 h 1291630"/>
              <a:gd name="connsiteX1411" fmla="*/ 2288378 w 4685015"/>
              <a:gd name="connsiteY1411" fmla="*/ 124789 h 1291630"/>
              <a:gd name="connsiteX1412" fmla="*/ 2305762 w 4685015"/>
              <a:gd name="connsiteY1412" fmla="*/ 111050 h 1291630"/>
              <a:gd name="connsiteX1413" fmla="*/ 3106533 w 4685015"/>
              <a:gd name="connsiteY1413" fmla="*/ 109260 h 1291630"/>
              <a:gd name="connsiteX1414" fmla="*/ 3127590 w 4685015"/>
              <a:gd name="connsiteY1414" fmla="*/ 114898 h 1291630"/>
              <a:gd name="connsiteX1415" fmla="*/ 3106533 w 4685015"/>
              <a:gd name="connsiteY1415" fmla="*/ 109260 h 1291630"/>
              <a:gd name="connsiteX1416" fmla="*/ 1629521 w 4685015"/>
              <a:gd name="connsiteY1416" fmla="*/ 105578 h 1291630"/>
              <a:gd name="connsiteX1417" fmla="*/ 1629927 w 4685015"/>
              <a:gd name="connsiteY1417" fmla="*/ 108626 h 1291630"/>
              <a:gd name="connsiteX1418" fmla="*/ 1565436 w 4685015"/>
              <a:gd name="connsiteY1418" fmla="*/ 119129 h 1291630"/>
              <a:gd name="connsiteX1419" fmla="*/ 1564801 w 4685015"/>
              <a:gd name="connsiteY1419" fmla="*/ 115014 h 1291630"/>
              <a:gd name="connsiteX1420" fmla="*/ 1629521 w 4685015"/>
              <a:gd name="connsiteY1420" fmla="*/ 105578 h 1291630"/>
              <a:gd name="connsiteX1421" fmla="*/ 3852304 w 4685015"/>
              <a:gd name="connsiteY1421" fmla="*/ 105416 h 1291630"/>
              <a:gd name="connsiteX1422" fmla="*/ 3852277 w 4685015"/>
              <a:gd name="connsiteY1422" fmla="*/ 105835 h 1291630"/>
              <a:gd name="connsiteX1423" fmla="*/ 3873112 w 4685015"/>
              <a:gd name="connsiteY1423" fmla="*/ 106862 h 1291630"/>
              <a:gd name="connsiteX1424" fmla="*/ 3872916 w 4685015"/>
              <a:gd name="connsiteY1424" fmla="*/ 111295 h 1291630"/>
              <a:gd name="connsiteX1425" fmla="*/ 3874262 w 4685015"/>
              <a:gd name="connsiteY1425" fmla="*/ 111105 h 1291630"/>
              <a:gd name="connsiteX1426" fmla="*/ 3874465 w 4685015"/>
              <a:gd name="connsiteY1426" fmla="*/ 106508 h 1291630"/>
              <a:gd name="connsiteX1427" fmla="*/ 3852304 w 4685015"/>
              <a:gd name="connsiteY1427" fmla="*/ 105416 h 1291630"/>
              <a:gd name="connsiteX1428" fmla="*/ 1328266 w 4685015"/>
              <a:gd name="connsiteY1428" fmla="*/ 104515 h 1291630"/>
              <a:gd name="connsiteX1429" fmla="*/ 1328481 w 4685015"/>
              <a:gd name="connsiteY1429" fmla="*/ 108807 h 1291630"/>
              <a:gd name="connsiteX1430" fmla="*/ 1294827 w 4685015"/>
              <a:gd name="connsiteY1430" fmla="*/ 110966 h 1291630"/>
              <a:gd name="connsiteX1431" fmla="*/ 1294649 w 4685015"/>
              <a:gd name="connsiteY1431" fmla="*/ 107207 h 1291630"/>
              <a:gd name="connsiteX1432" fmla="*/ 1328266 w 4685015"/>
              <a:gd name="connsiteY1432" fmla="*/ 104515 h 1291630"/>
              <a:gd name="connsiteX1433" fmla="*/ 1172984 w 4685015"/>
              <a:gd name="connsiteY1433" fmla="*/ 89182 h 1291630"/>
              <a:gd name="connsiteX1434" fmla="*/ 1227286 w 4685015"/>
              <a:gd name="connsiteY1434" fmla="*/ 89182 h 1291630"/>
              <a:gd name="connsiteX1435" fmla="*/ 1227440 w 4685015"/>
              <a:gd name="connsiteY1435" fmla="*/ 92078 h 1291630"/>
              <a:gd name="connsiteX1436" fmla="*/ 1205973 w 4685015"/>
              <a:gd name="connsiteY1436" fmla="*/ 92294 h 1291630"/>
              <a:gd name="connsiteX1437" fmla="*/ 1181476 w 4685015"/>
              <a:gd name="connsiteY1437" fmla="*/ 98466 h 1291630"/>
              <a:gd name="connsiteX1438" fmla="*/ 1171724 w 4685015"/>
              <a:gd name="connsiteY1438" fmla="*/ 93322 h 1291630"/>
              <a:gd name="connsiteX1439" fmla="*/ 1172984 w 4685015"/>
              <a:gd name="connsiteY1439" fmla="*/ 89182 h 1291630"/>
              <a:gd name="connsiteX1440" fmla="*/ 1975957 w 4685015"/>
              <a:gd name="connsiteY1440" fmla="*/ 84014 h 1291630"/>
              <a:gd name="connsiteX1441" fmla="*/ 1976592 w 4685015"/>
              <a:gd name="connsiteY1441" fmla="*/ 87722 h 1291630"/>
              <a:gd name="connsiteX1442" fmla="*/ 1916737 w 4685015"/>
              <a:gd name="connsiteY1442" fmla="*/ 100816 h 1291630"/>
              <a:gd name="connsiteX1443" fmla="*/ 1916293 w 4685015"/>
              <a:gd name="connsiteY1443" fmla="*/ 96676 h 1291630"/>
              <a:gd name="connsiteX1444" fmla="*/ 1975957 w 4685015"/>
              <a:gd name="connsiteY1444" fmla="*/ 84014 h 1291630"/>
              <a:gd name="connsiteX1445" fmla="*/ 3975720 w 4685015"/>
              <a:gd name="connsiteY1445" fmla="*/ 80095 h 1291630"/>
              <a:gd name="connsiteX1446" fmla="*/ 4100320 w 4685015"/>
              <a:gd name="connsiteY1446" fmla="*/ 95322 h 1291630"/>
              <a:gd name="connsiteX1447" fmla="*/ 4100053 w 4685015"/>
              <a:gd name="connsiteY1447" fmla="*/ 98751 h 1291630"/>
              <a:gd name="connsiteX1448" fmla="*/ 4074260 w 4685015"/>
              <a:gd name="connsiteY1448" fmla="*/ 97265 h 1291630"/>
              <a:gd name="connsiteX1449" fmla="*/ 4073777 w 4685015"/>
              <a:gd name="connsiteY1449" fmla="*/ 101862 h 1291630"/>
              <a:gd name="connsiteX1450" fmla="*/ 4233568 w 4685015"/>
              <a:gd name="connsiteY1450" fmla="*/ 129282 h 1291630"/>
              <a:gd name="connsiteX1451" fmla="*/ 4052898 w 4685015"/>
              <a:gd name="connsiteY1451" fmla="*/ 108060 h 1291630"/>
              <a:gd name="connsiteX1452" fmla="*/ 4052301 w 4685015"/>
              <a:gd name="connsiteY1452" fmla="*/ 111806 h 1291630"/>
              <a:gd name="connsiteX1453" fmla="*/ 4083467 w 4685015"/>
              <a:gd name="connsiteY1453" fmla="*/ 118880 h 1291630"/>
              <a:gd name="connsiteX1454" fmla="*/ 4083366 w 4685015"/>
              <a:gd name="connsiteY1454" fmla="*/ 121230 h 1291630"/>
              <a:gd name="connsiteX1455" fmla="*/ 4021351 w 4685015"/>
              <a:gd name="connsiteY1455" fmla="*/ 113788 h 1291630"/>
              <a:gd name="connsiteX1456" fmla="*/ 3996536 w 4685015"/>
              <a:gd name="connsiteY1456" fmla="*/ 100630 h 1291630"/>
              <a:gd name="connsiteX1457" fmla="*/ 3940668 w 4685015"/>
              <a:gd name="connsiteY1457" fmla="*/ 99145 h 1291630"/>
              <a:gd name="connsiteX1458" fmla="*/ 3935258 w 4685015"/>
              <a:gd name="connsiteY1458" fmla="*/ 94395 h 1291630"/>
              <a:gd name="connsiteX1459" fmla="*/ 3989297 w 4685015"/>
              <a:gd name="connsiteY1459" fmla="*/ 94395 h 1291630"/>
              <a:gd name="connsiteX1460" fmla="*/ 3974196 w 4685015"/>
              <a:gd name="connsiteY1460" fmla="*/ 84387 h 1291630"/>
              <a:gd name="connsiteX1461" fmla="*/ 3975720 w 4685015"/>
              <a:gd name="connsiteY1461" fmla="*/ 80095 h 1291630"/>
              <a:gd name="connsiteX1462" fmla="*/ 3408039 w 4685015"/>
              <a:gd name="connsiteY1462" fmla="*/ 76857 h 1291630"/>
              <a:gd name="connsiteX1463" fmla="*/ 3432195 w 4685015"/>
              <a:gd name="connsiteY1463" fmla="*/ 83842 h 1291630"/>
              <a:gd name="connsiteX1464" fmla="*/ 3408039 w 4685015"/>
              <a:gd name="connsiteY1464" fmla="*/ 76857 h 1291630"/>
              <a:gd name="connsiteX1465" fmla="*/ 3691789 w 4685015"/>
              <a:gd name="connsiteY1465" fmla="*/ 76320 h 1291630"/>
              <a:gd name="connsiteX1466" fmla="*/ 3755606 w 4685015"/>
              <a:gd name="connsiteY1466" fmla="*/ 80397 h 1291630"/>
              <a:gd name="connsiteX1467" fmla="*/ 3863582 w 4685015"/>
              <a:gd name="connsiteY1467" fmla="*/ 92690 h 1291630"/>
              <a:gd name="connsiteX1468" fmla="*/ 3912603 w 4685015"/>
              <a:gd name="connsiteY1468" fmla="*/ 99281 h 1291630"/>
              <a:gd name="connsiteX1469" fmla="*/ 4014521 w 4685015"/>
              <a:gd name="connsiteY1469" fmla="*/ 112896 h 1291630"/>
              <a:gd name="connsiteX1470" fmla="*/ 3980079 w 4685015"/>
              <a:gd name="connsiteY1470" fmla="*/ 112807 h 1291630"/>
              <a:gd name="connsiteX1471" fmla="*/ 3896678 w 4685015"/>
              <a:gd name="connsiteY1471" fmla="*/ 108121 h 1291630"/>
              <a:gd name="connsiteX1472" fmla="*/ 3895903 w 4685015"/>
              <a:gd name="connsiteY1472" fmla="*/ 112922 h 1291630"/>
              <a:gd name="connsiteX1473" fmla="*/ 3905618 w 4685015"/>
              <a:gd name="connsiteY1473" fmla="*/ 115880 h 1291630"/>
              <a:gd name="connsiteX1474" fmla="*/ 4025278 w 4685015"/>
              <a:gd name="connsiteY1474" fmla="*/ 129317 h 1291630"/>
              <a:gd name="connsiteX1475" fmla="*/ 4076675 w 4685015"/>
              <a:gd name="connsiteY1475" fmla="*/ 141052 h 1291630"/>
              <a:gd name="connsiteX1476" fmla="*/ 4100665 w 4685015"/>
              <a:gd name="connsiteY1476" fmla="*/ 151529 h 1291630"/>
              <a:gd name="connsiteX1477" fmla="*/ 4112133 w 4685015"/>
              <a:gd name="connsiteY1477" fmla="*/ 151720 h 1291630"/>
              <a:gd name="connsiteX1478" fmla="*/ 4107764 w 4685015"/>
              <a:gd name="connsiteY1478" fmla="*/ 144494 h 1291630"/>
              <a:gd name="connsiteX1479" fmla="*/ 4163670 w 4685015"/>
              <a:gd name="connsiteY1479" fmla="*/ 148532 h 1291630"/>
              <a:gd name="connsiteX1480" fmla="*/ 4156418 w 4685015"/>
              <a:gd name="connsiteY1480" fmla="*/ 155542 h 1291630"/>
              <a:gd name="connsiteX1481" fmla="*/ 4192067 w 4685015"/>
              <a:gd name="connsiteY1481" fmla="*/ 163213 h 1291630"/>
              <a:gd name="connsiteX1482" fmla="*/ 4259669 w 4685015"/>
              <a:gd name="connsiteY1482" fmla="*/ 156990 h 1291630"/>
              <a:gd name="connsiteX1483" fmla="*/ 4266070 w 4685015"/>
              <a:gd name="connsiteY1483" fmla="*/ 158768 h 1291630"/>
              <a:gd name="connsiteX1484" fmla="*/ 4253814 w 4685015"/>
              <a:gd name="connsiteY1484" fmla="*/ 163226 h 1291630"/>
              <a:gd name="connsiteX1485" fmla="*/ 4266310 w 4685015"/>
              <a:gd name="connsiteY1485" fmla="*/ 169983 h 1291630"/>
              <a:gd name="connsiteX1486" fmla="*/ 4283747 w 4685015"/>
              <a:gd name="connsiteY1486" fmla="*/ 166998 h 1291630"/>
              <a:gd name="connsiteX1487" fmla="*/ 4332002 w 4685015"/>
              <a:gd name="connsiteY1487" fmla="*/ 161676 h 1291630"/>
              <a:gd name="connsiteX1488" fmla="*/ 4331945 w 4685015"/>
              <a:gd name="connsiteY1488" fmla="*/ 161633 h 1291630"/>
              <a:gd name="connsiteX1489" fmla="*/ 4332416 w 4685015"/>
              <a:gd name="connsiteY1489" fmla="*/ 161588 h 1291630"/>
              <a:gd name="connsiteX1490" fmla="*/ 4333710 w 4685015"/>
              <a:gd name="connsiteY1490" fmla="*/ 161283 h 1291630"/>
              <a:gd name="connsiteX1491" fmla="*/ 4333803 w 4685015"/>
              <a:gd name="connsiteY1491" fmla="*/ 161352 h 1291630"/>
              <a:gd name="connsiteX1492" fmla="*/ 4399534 w 4685015"/>
              <a:gd name="connsiteY1492" fmla="*/ 144133 h 1291630"/>
              <a:gd name="connsiteX1493" fmla="*/ 4366454 w 4685015"/>
              <a:gd name="connsiteY1493" fmla="*/ 158369 h 1291630"/>
              <a:gd name="connsiteX1494" fmla="*/ 4333929 w 4685015"/>
              <a:gd name="connsiteY1494" fmla="*/ 161445 h 1291630"/>
              <a:gd name="connsiteX1495" fmla="*/ 4333951 w 4685015"/>
              <a:gd name="connsiteY1495" fmla="*/ 161461 h 1291630"/>
              <a:gd name="connsiteX1496" fmla="*/ 4332980 w 4685015"/>
              <a:gd name="connsiteY1496" fmla="*/ 161568 h 1291630"/>
              <a:gd name="connsiteX1497" fmla="*/ 4332148 w 4685015"/>
              <a:gd name="connsiteY1497" fmla="*/ 161786 h 1291630"/>
              <a:gd name="connsiteX1498" fmla="*/ 4332012 w 4685015"/>
              <a:gd name="connsiteY1498" fmla="*/ 161684 h 1291630"/>
              <a:gd name="connsiteX1499" fmla="*/ 4298556 w 4685015"/>
              <a:gd name="connsiteY1499" fmla="*/ 169589 h 1291630"/>
              <a:gd name="connsiteX1500" fmla="*/ 4281094 w 4685015"/>
              <a:gd name="connsiteY1500" fmla="*/ 174732 h 1291630"/>
              <a:gd name="connsiteX1501" fmla="*/ 4325556 w 4685015"/>
              <a:gd name="connsiteY1501" fmla="*/ 174034 h 1291630"/>
              <a:gd name="connsiteX1502" fmla="*/ 4412538 w 4685015"/>
              <a:gd name="connsiteY1502" fmla="*/ 186886 h 1291630"/>
              <a:gd name="connsiteX1503" fmla="*/ 4413211 w 4685015"/>
              <a:gd name="connsiteY1503" fmla="*/ 182492 h 1291630"/>
              <a:gd name="connsiteX1504" fmla="*/ 4385742 w 4685015"/>
              <a:gd name="connsiteY1504" fmla="*/ 176790 h 1291630"/>
              <a:gd name="connsiteX1505" fmla="*/ 4390200 w 4685015"/>
              <a:gd name="connsiteY1505" fmla="*/ 175012 h 1291630"/>
              <a:gd name="connsiteX1506" fmla="*/ 4468596 w 4685015"/>
              <a:gd name="connsiteY1506" fmla="*/ 181209 h 1291630"/>
              <a:gd name="connsiteX1507" fmla="*/ 4479112 w 4685015"/>
              <a:gd name="connsiteY1507" fmla="*/ 194430 h 1291630"/>
              <a:gd name="connsiteX1508" fmla="*/ 4523131 w 4685015"/>
              <a:gd name="connsiteY1508" fmla="*/ 232466 h 1291630"/>
              <a:gd name="connsiteX1509" fmla="*/ 4490415 w 4685015"/>
              <a:gd name="connsiteY1509" fmla="*/ 235464 h 1291630"/>
              <a:gd name="connsiteX1510" fmla="*/ 4507180 w 4685015"/>
              <a:gd name="connsiteY1510" fmla="*/ 251237 h 1291630"/>
              <a:gd name="connsiteX1511" fmla="*/ 4517771 w 4685015"/>
              <a:gd name="connsiteY1511" fmla="*/ 257866 h 1291630"/>
              <a:gd name="connsiteX1512" fmla="*/ 4508272 w 4685015"/>
              <a:gd name="connsiteY1512" fmla="*/ 276002 h 1291630"/>
              <a:gd name="connsiteX1513" fmla="*/ 4514482 w 4685015"/>
              <a:gd name="connsiteY1513" fmla="*/ 284575 h 1291630"/>
              <a:gd name="connsiteX1514" fmla="*/ 4535055 w 4685015"/>
              <a:gd name="connsiteY1514" fmla="*/ 293173 h 1291630"/>
              <a:gd name="connsiteX1515" fmla="*/ 4535780 w 4685015"/>
              <a:gd name="connsiteY1515" fmla="*/ 297516 h 1291630"/>
              <a:gd name="connsiteX1516" fmla="*/ 4519549 w 4685015"/>
              <a:gd name="connsiteY1516" fmla="*/ 305021 h 1291630"/>
              <a:gd name="connsiteX1517" fmla="*/ 4508310 w 4685015"/>
              <a:gd name="connsiteY1517" fmla="*/ 314381 h 1291630"/>
              <a:gd name="connsiteX1518" fmla="*/ 4540300 w 4685015"/>
              <a:gd name="connsiteY1518" fmla="*/ 328237 h 1291630"/>
              <a:gd name="connsiteX1519" fmla="*/ 4540098 w 4685015"/>
              <a:gd name="connsiteY1519" fmla="*/ 332733 h 1291630"/>
              <a:gd name="connsiteX1520" fmla="*/ 4516705 w 4685015"/>
              <a:gd name="connsiteY1520" fmla="*/ 338715 h 1291630"/>
              <a:gd name="connsiteX1521" fmla="*/ 4615752 w 4685015"/>
              <a:gd name="connsiteY1521" fmla="*/ 376307 h 1291630"/>
              <a:gd name="connsiteX1522" fmla="*/ 4614050 w 4685015"/>
              <a:gd name="connsiteY1522" fmla="*/ 381539 h 1291630"/>
              <a:gd name="connsiteX1523" fmla="*/ 4567263 w 4685015"/>
              <a:gd name="connsiteY1523" fmla="*/ 370109 h 1291630"/>
              <a:gd name="connsiteX1524" fmla="*/ 4525252 w 4685015"/>
              <a:gd name="connsiteY1524" fmla="*/ 363886 h 1291630"/>
              <a:gd name="connsiteX1525" fmla="*/ 4516843 w 4685015"/>
              <a:gd name="connsiteY1525" fmla="*/ 369626 h 1291630"/>
              <a:gd name="connsiteX1526" fmla="*/ 4508691 w 4685015"/>
              <a:gd name="connsiteY1526" fmla="*/ 372637 h 1291630"/>
              <a:gd name="connsiteX1527" fmla="*/ 4493234 w 4685015"/>
              <a:gd name="connsiteY1527" fmla="*/ 371735 h 1291630"/>
              <a:gd name="connsiteX1528" fmla="*/ 4485779 w 4685015"/>
              <a:gd name="connsiteY1528" fmla="*/ 385730 h 1291630"/>
              <a:gd name="connsiteX1529" fmla="*/ 4527842 w 4685015"/>
              <a:gd name="connsiteY1529" fmla="*/ 397554 h 1291630"/>
              <a:gd name="connsiteX1530" fmla="*/ 4487799 w 4685015"/>
              <a:gd name="connsiteY1530" fmla="*/ 407777 h 1291630"/>
              <a:gd name="connsiteX1531" fmla="*/ 4499356 w 4685015"/>
              <a:gd name="connsiteY1531" fmla="*/ 416959 h 1291630"/>
              <a:gd name="connsiteX1532" fmla="*/ 4457027 w 4685015"/>
              <a:gd name="connsiteY1532" fmla="*/ 416959 h 1291630"/>
              <a:gd name="connsiteX1533" fmla="*/ 4456380 w 4685015"/>
              <a:gd name="connsiteY1533" fmla="*/ 419093 h 1291630"/>
              <a:gd name="connsiteX1534" fmla="*/ 4470832 w 4685015"/>
              <a:gd name="connsiteY1534" fmla="*/ 424579 h 1291630"/>
              <a:gd name="connsiteX1535" fmla="*/ 4465891 w 4685015"/>
              <a:gd name="connsiteY1535" fmla="*/ 429431 h 1291630"/>
              <a:gd name="connsiteX1536" fmla="*/ 4471123 w 4685015"/>
              <a:gd name="connsiteY1536" fmla="*/ 434561 h 1291630"/>
              <a:gd name="connsiteX1537" fmla="*/ 4493513 w 4685015"/>
              <a:gd name="connsiteY1537" fmla="*/ 438143 h 1291630"/>
              <a:gd name="connsiteX1538" fmla="*/ 4505439 w 4685015"/>
              <a:gd name="connsiteY1538" fmla="*/ 442766 h 1291630"/>
              <a:gd name="connsiteX1539" fmla="*/ 4481538 w 4685015"/>
              <a:gd name="connsiteY1539" fmla="*/ 446334 h 1291630"/>
              <a:gd name="connsiteX1540" fmla="*/ 4481576 w 4685015"/>
              <a:gd name="connsiteY1540" fmla="*/ 451300 h 1291630"/>
              <a:gd name="connsiteX1541" fmla="*/ 4517986 w 4685015"/>
              <a:gd name="connsiteY1541" fmla="*/ 454132 h 1291630"/>
              <a:gd name="connsiteX1542" fmla="*/ 4515383 w 4685015"/>
              <a:gd name="connsiteY1542" fmla="*/ 463010 h 1291630"/>
              <a:gd name="connsiteX1543" fmla="*/ 4549445 w 4685015"/>
              <a:gd name="connsiteY1543" fmla="*/ 467074 h 1291630"/>
              <a:gd name="connsiteX1544" fmla="*/ 4549547 w 4685015"/>
              <a:gd name="connsiteY1544" fmla="*/ 468725 h 1291630"/>
              <a:gd name="connsiteX1545" fmla="*/ 4524641 w 4685015"/>
              <a:gd name="connsiteY1545" fmla="*/ 473233 h 1291630"/>
              <a:gd name="connsiteX1546" fmla="*/ 4524666 w 4685015"/>
              <a:gd name="connsiteY1546" fmla="*/ 475443 h 1291630"/>
              <a:gd name="connsiteX1547" fmla="*/ 4548835 w 4685015"/>
              <a:gd name="connsiteY1547" fmla="*/ 483965 h 1291630"/>
              <a:gd name="connsiteX1548" fmla="*/ 4548060 w 4685015"/>
              <a:gd name="connsiteY1548" fmla="*/ 487127 h 1291630"/>
              <a:gd name="connsiteX1549" fmla="*/ 4514355 w 4685015"/>
              <a:gd name="connsiteY1549" fmla="*/ 481361 h 1291630"/>
              <a:gd name="connsiteX1550" fmla="*/ 4513555 w 4685015"/>
              <a:gd name="connsiteY1550" fmla="*/ 485032 h 1291630"/>
              <a:gd name="connsiteX1551" fmla="*/ 4539044 w 4685015"/>
              <a:gd name="connsiteY1551" fmla="*/ 494772 h 1291630"/>
              <a:gd name="connsiteX1552" fmla="*/ 4551477 w 4685015"/>
              <a:gd name="connsiteY1552" fmla="*/ 519042 h 1291630"/>
              <a:gd name="connsiteX1553" fmla="*/ 4521213 w 4685015"/>
              <a:gd name="connsiteY1553" fmla="*/ 511625 h 1291630"/>
              <a:gd name="connsiteX1554" fmla="*/ 4520298 w 4685015"/>
              <a:gd name="connsiteY1554" fmla="*/ 515016 h 1291630"/>
              <a:gd name="connsiteX1555" fmla="*/ 4537049 w 4685015"/>
              <a:gd name="connsiteY1555" fmla="*/ 522992 h 1291630"/>
              <a:gd name="connsiteX1556" fmla="*/ 4540936 w 4685015"/>
              <a:gd name="connsiteY1556" fmla="*/ 530269 h 1291630"/>
              <a:gd name="connsiteX1557" fmla="*/ 4534396 w 4685015"/>
              <a:gd name="connsiteY1557" fmla="*/ 532707 h 1291630"/>
              <a:gd name="connsiteX1558" fmla="*/ 4507585 w 4685015"/>
              <a:gd name="connsiteY1558" fmla="*/ 530104 h 1291630"/>
              <a:gd name="connsiteX1559" fmla="*/ 4508856 w 4685015"/>
              <a:gd name="connsiteY1559" fmla="*/ 540797 h 1291630"/>
              <a:gd name="connsiteX1560" fmla="*/ 4481982 w 4685015"/>
              <a:gd name="connsiteY1560" fmla="*/ 537127 h 1291630"/>
              <a:gd name="connsiteX1561" fmla="*/ 4481475 w 4685015"/>
              <a:gd name="connsiteY1561" fmla="*/ 539654 h 1291630"/>
              <a:gd name="connsiteX1562" fmla="*/ 4530065 w 4685015"/>
              <a:gd name="connsiteY1562" fmla="*/ 552138 h 1291630"/>
              <a:gd name="connsiteX1563" fmla="*/ 4529709 w 4685015"/>
              <a:gd name="connsiteY1563" fmla="*/ 554513 h 1291630"/>
              <a:gd name="connsiteX1564" fmla="*/ 4501273 w 4685015"/>
              <a:gd name="connsiteY1564" fmla="*/ 561981 h 1291630"/>
              <a:gd name="connsiteX1565" fmla="*/ 4506278 w 4685015"/>
              <a:gd name="connsiteY1565" fmla="*/ 555719 h 1291630"/>
              <a:gd name="connsiteX1566" fmla="*/ 4490313 w 4685015"/>
              <a:gd name="connsiteY1566" fmla="*/ 551999 h 1291630"/>
              <a:gd name="connsiteX1567" fmla="*/ 4477233 w 4685015"/>
              <a:gd name="connsiteY1567" fmla="*/ 563137 h 1291630"/>
              <a:gd name="connsiteX1568" fmla="*/ 4463681 w 4685015"/>
              <a:gd name="connsiteY1568" fmla="*/ 564901 h 1291630"/>
              <a:gd name="connsiteX1569" fmla="*/ 4478109 w 4685015"/>
              <a:gd name="connsiteY1569" fmla="*/ 572331 h 1291630"/>
              <a:gd name="connsiteX1570" fmla="*/ 4489476 w 4685015"/>
              <a:gd name="connsiteY1570" fmla="*/ 585031 h 1291630"/>
              <a:gd name="connsiteX1571" fmla="*/ 4543070 w 4685015"/>
              <a:gd name="connsiteY1571" fmla="*/ 601059 h 1291630"/>
              <a:gd name="connsiteX1572" fmla="*/ 4542257 w 4685015"/>
              <a:gd name="connsiteY1572" fmla="*/ 605529 h 1291630"/>
              <a:gd name="connsiteX1573" fmla="*/ 4470350 w 4685015"/>
              <a:gd name="connsiteY1573" fmla="*/ 594544 h 1291630"/>
              <a:gd name="connsiteX1574" fmla="*/ 4469892 w 4685015"/>
              <a:gd name="connsiteY1574" fmla="*/ 597604 h 1291630"/>
              <a:gd name="connsiteX1575" fmla="*/ 4552911 w 4685015"/>
              <a:gd name="connsiteY1575" fmla="*/ 622788 h 1291630"/>
              <a:gd name="connsiteX1576" fmla="*/ 4552772 w 4685015"/>
              <a:gd name="connsiteY1576" fmla="*/ 623932 h 1291630"/>
              <a:gd name="connsiteX1577" fmla="*/ 4493627 w 4685015"/>
              <a:gd name="connsiteY1577" fmla="*/ 614927 h 1291630"/>
              <a:gd name="connsiteX1578" fmla="*/ 4493171 w 4685015"/>
              <a:gd name="connsiteY1578" fmla="*/ 618419 h 1291630"/>
              <a:gd name="connsiteX1579" fmla="*/ 4599457 w 4685015"/>
              <a:gd name="connsiteY1579" fmla="*/ 646410 h 1291630"/>
              <a:gd name="connsiteX1580" fmla="*/ 4598961 w 4685015"/>
              <a:gd name="connsiteY1580" fmla="*/ 649306 h 1291630"/>
              <a:gd name="connsiteX1581" fmla="*/ 4545279 w 4685015"/>
              <a:gd name="connsiteY1581" fmla="*/ 640264 h 1291630"/>
              <a:gd name="connsiteX1582" fmla="*/ 4456011 w 4685015"/>
              <a:gd name="connsiteY1582" fmla="*/ 625392 h 1291630"/>
              <a:gd name="connsiteX1583" fmla="*/ 4433480 w 4685015"/>
              <a:gd name="connsiteY1583" fmla="*/ 626154 h 1291630"/>
              <a:gd name="connsiteX1584" fmla="*/ 4401223 w 4685015"/>
              <a:gd name="connsiteY1584" fmla="*/ 628287 h 1291630"/>
              <a:gd name="connsiteX1585" fmla="*/ 4662856 w 4685015"/>
              <a:gd name="connsiteY1585" fmla="*/ 689108 h 1291630"/>
              <a:gd name="connsiteX1586" fmla="*/ 4607141 w 4685015"/>
              <a:gd name="connsiteY1586" fmla="*/ 689374 h 1291630"/>
              <a:gd name="connsiteX1587" fmla="*/ 4615358 w 4685015"/>
              <a:gd name="connsiteY1587" fmla="*/ 686936 h 1291630"/>
              <a:gd name="connsiteX1588" fmla="*/ 4500282 w 4685015"/>
              <a:gd name="connsiteY1588" fmla="*/ 666311 h 1291630"/>
              <a:gd name="connsiteX1589" fmla="*/ 4521200 w 4685015"/>
              <a:gd name="connsiteY1589" fmla="*/ 675824 h 1291630"/>
              <a:gd name="connsiteX1590" fmla="*/ 4541190 w 4685015"/>
              <a:gd name="connsiteY1590" fmla="*/ 684586 h 1291630"/>
              <a:gd name="connsiteX1591" fmla="*/ 4511725 w 4685015"/>
              <a:gd name="connsiteY1591" fmla="*/ 682199 h 1291630"/>
              <a:gd name="connsiteX1592" fmla="*/ 4511141 w 4685015"/>
              <a:gd name="connsiteY1592" fmla="*/ 684802 h 1291630"/>
              <a:gd name="connsiteX1593" fmla="*/ 4541800 w 4685015"/>
              <a:gd name="connsiteY1593" fmla="*/ 695597 h 1291630"/>
              <a:gd name="connsiteX1594" fmla="*/ 4532719 w 4685015"/>
              <a:gd name="connsiteY1594" fmla="*/ 699001 h 1291630"/>
              <a:gd name="connsiteX1595" fmla="*/ 4558818 w 4685015"/>
              <a:gd name="connsiteY1595" fmla="*/ 705732 h 1291630"/>
              <a:gd name="connsiteX1596" fmla="*/ 4585831 w 4685015"/>
              <a:gd name="connsiteY1596" fmla="*/ 703446 h 1291630"/>
              <a:gd name="connsiteX1597" fmla="*/ 4586377 w 4685015"/>
              <a:gd name="connsiteY1597" fmla="*/ 708069 h 1291630"/>
              <a:gd name="connsiteX1598" fmla="*/ 4562818 w 4685015"/>
              <a:gd name="connsiteY1598" fmla="*/ 711955 h 1291630"/>
              <a:gd name="connsiteX1599" fmla="*/ 4516831 w 4685015"/>
              <a:gd name="connsiteY1599" fmla="*/ 706684 h 1291630"/>
              <a:gd name="connsiteX1600" fmla="*/ 4477067 w 4685015"/>
              <a:gd name="connsiteY1600" fmla="*/ 704157 h 1291630"/>
              <a:gd name="connsiteX1601" fmla="*/ 4467441 w 4685015"/>
              <a:gd name="connsiteY1601" fmla="*/ 708539 h 1291630"/>
              <a:gd name="connsiteX1602" fmla="*/ 4495330 w 4685015"/>
              <a:gd name="connsiteY1602" fmla="*/ 715460 h 1291630"/>
              <a:gd name="connsiteX1603" fmla="*/ 4475702 w 4685015"/>
              <a:gd name="connsiteY1603" fmla="*/ 718249 h 1291630"/>
              <a:gd name="connsiteX1604" fmla="*/ 4471452 w 4685015"/>
              <a:gd name="connsiteY1604" fmla="*/ 723854 h 1291630"/>
              <a:gd name="connsiteX1605" fmla="*/ 4509818 w 4685015"/>
              <a:gd name="connsiteY1605" fmla="*/ 723854 h 1291630"/>
              <a:gd name="connsiteX1606" fmla="*/ 4498312 w 4685015"/>
              <a:gd name="connsiteY1606" fmla="*/ 718596 h 1291630"/>
              <a:gd name="connsiteX1607" fmla="*/ 4521630 w 4685015"/>
              <a:gd name="connsiteY1607" fmla="*/ 720005 h 1291630"/>
              <a:gd name="connsiteX1608" fmla="*/ 4515902 w 4685015"/>
              <a:gd name="connsiteY1608" fmla="*/ 724399 h 1291630"/>
              <a:gd name="connsiteX1609" fmla="*/ 4525211 w 4685015"/>
              <a:gd name="connsiteY1609" fmla="*/ 728666 h 1291630"/>
              <a:gd name="connsiteX1610" fmla="*/ 4524500 w 4685015"/>
              <a:gd name="connsiteY1610" fmla="*/ 732642 h 1291630"/>
              <a:gd name="connsiteX1611" fmla="*/ 4471100 w 4685015"/>
              <a:gd name="connsiteY1611" fmla="*/ 724094 h 1291630"/>
              <a:gd name="connsiteX1612" fmla="*/ 4453889 w 4685015"/>
              <a:gd name="connsiteY1612" fmla="*/ 733939 h 1291630"/>
              <a:gd name="connsiteX1613" fmla="*/ 4498175 w 4685015"/>
              <a:gd name="connsiteY1613" fmla="*/ 746981 h 1291630"/>
              <a:gd name="connsiteX1614" fmla="*/ 4422050 w 4685015"/>
              <a:gd name="connsiteY1614" fmla="*/ 738968 h 1291630"/>
              <a:gd name="connsiteX1615" fmla="*/ 4421365 w 4685015"/>
              <a:gd name="connsiteY1615" fmla="*/ 741635 h 1291630"/>
              <a:gd name="connsiteX1616" fmla="*/ 4446613 w 4685015"/>
              <a:gd name="connsiteY1616" fmla="*/ 750411 h 1291630"/>
              <a:gd name="connsiteX1617" fmla="*/ 4485145 w 4685015"/>
              <a:gd name="connsiteY1617" fmla="*/ 753801 h 1291630"/>
              <a:gd name="connsiteX1618" fmla="*/ 4495292 w 4685015"/>
              <a:gd name="connsiteY1618" fmla="*/ 764241 h 1291630"/>
              <a:gd name="connsiteX1619" fmla="*/ 4425417 w 4685015"/>
              <a:gd name="connsiteY1619" fmla="*/ 767340 h 1291630"/>
              <a:gd name="connsiteX1620" fmla="*/ 4482376 w 4685015"/>
              <a:gd name="connsiteY1620" fmla="*/ 779519 h 1291630"/>
              <a:gd name="connsiteX1621" fmla="*/ 4486237 w 4685015"/>
              <a:gd name="connsiteY1621" fmla="*/ 791470 h 1291630"/>
              <a:gd name="connsiteX1622" fmla="*/ 4387825 w 4685015"/>
              <a:gd name="connsiteY1622" fmla="*/ 791470 h 1291630"/>
              <a:gd name="connsiteX1623" fmla="*/ 4387519 w 4685015"/>
              <a:gd name="connsiteY1623" fmla="*/ 795749 h 1291630"/>
              <a:gd name="connsiteX1624" fmla="*/ 4415917 w 4685015"/>
              <a:gd name="connsiteY1624" fmla="*/ 798302 h 1291630"/>
              <a:gd name="connsiteX1625" fmla="*/ 4442752 w 4685015"/>
              <a:gd name="connsiteY1625" fmla="*/ 803751 h 1291630"/>
              <a:gd name="connsiteX1626" fmla="*/ 4431296 w 4685015"/>
              <a:gd name="connsiteY1626" fmla="*/ 807447 h 1291630"/>
              <a:gd name="connsiteX1627" fmla="*/ 4437406 w 4685015"/>
              <a:gd name="connsiteY1627" fmla="*/ 814711 h 1291630"/>
              <a:gd name="connsiteX1628" fmla="*/ 4387875 w 4685015"/>
              <a:gd name="connsiteY1628" fmla="*/ 821734 h 1291630"/>
              <a:gd name="connsiteX1629" fmla="*/ 4437799 w 4685015"/>
              <a:gd name="connsiteY1629" fmla="*/ 832579 h 1291630"/>
              <a:gd name="connsiteX1630" fmla="*/ 4489349 w 4685015"/>
              <a:gd name="connsiteY1630" fmla="*/ 838358 h 1291630"/>
              <a:gd name="connsiteX1631" fmla="*/ 4370921 w 4685015"/>
              <a:gd name="connsiteY1631" fmla="*/ 852455 h 1291630"/>
              <a:gd name="connsiteX1632" fmla="*/ 4370781 w 4685015"/>
              <a:gd name="connsiteY1632" fmla="*/ 855478 h 1291630"/>
              <a:gd name="connsiteX1633" fmla="*/ 4419016 w 4685015"/>
              <a:gd name="connsiteY1633" fmla="*/ 866425 h 1291630"/>
              <a:gd name="connsiteX1634" fmla="*/ 4416247 w 4685015"/>
              <a:gd name="connsiteY1634" fmla="*/ 870070 h 1291630"/>
              <a:gd name="connsiteX1635" fmla="*/ 4433291 w 4685015"/>
              <a:gd name="connsiteY1635" fmla="*/ 872889 h 1291630"/>
              <a:gd name="connsiteX1636" fmla="*/ 4417910 w 4685015"/>
              <a:gd name="connsiteY1636" fmla="*/ 877919 h 1291630"/>
              <a:gd name="connsiteX1637" fmla="*/ 4418254 w 4685015"/>
              <a:gd name="connsiteY1637" fmla="*/ 879277 h 1291630"/>
              <a:gd name="connsiteX1638" fmla="*/ 4457980 w 4685015"/>
              <a:gd name="connsiteY1638" fmla="*/ 882542 h 1291630"/>
              <a:gd name="connsiteX1639" fmla="*/ 4457980 w 4685015"/>
              <a:gd name="connsiteY1639" fmla="*/ 885932 h 1291630"/>
              <a:gd name="connsiteX1640" fmla="*/ 4402938 w 4685015"/>
              <a:gd name="connsiteY1640" fmla="*/ 889399 h 1291630"/>
              <a:gd name="connsiteX1641" fmla="*/ 4402684 w 4685015"/>
              <a:gd name="connsiteY1641" fmla="*/ 892714 h 1291630"/>
              <a:gd name="connsiteX1642" fmla="*/ 4415345 w 4685015"/>
              <a:gd name="connsiteY1642" fmla="*/ 900029 h 1291630"/>
              <a:gd name="connsiteX1643" fmla="*/ 4386060 w 4685015"/>
              <a:gd name="connsiteY1643" fmla="*/ 902950 h 1291630"/>
              <a:gd name="connsiteX1644" fmla="*/ 4385780 w 4685015"/>
              <a:gd name="connsiteY1644" fmla="*/ 905694 h 1291630"/>
              <a:gd name="connsiteX1645" fmla="*/ 4454804 w 4685015"/>
              <a:gd name="connsiteY1645" fmla="*/ 919397 h 1291630"/>
              <a:gd name="connsiteX1646" fmla="*/ 4454487 w 4685015"/>
              <a:gd name="connsiteY1646" fmla="*/ 922724 h 1291630"/>
              <a:gd name="connsiteX1647" fmla="*/ 4437938 w 4685015"/>
              <a:gd name="connsiteY1647" fmla="*/ 924705 h 1291630"/>
              <a:gd name="connsiteX1648" fmla="*/ 4437723 w 4685015"/>
              <a:gd name="connsiteY1648" fmla="*/ 928883 h 1291630"/>
              <a:gd name="connsiteX1649" fmla="*/ 4477360 w 4685015"/>
              <a:gd name="connsiteY1649" fmla="*/ 935221 h 1291630"/>
              <a:gd name="connsiteX1650" fmla="*/ 4443564 w 4685015"/>
              <a:gd name="connsiteY1650" fmla="*/ 945216 h 1291630"/>
              <a:gd name="connsiteX1651" fmla="*/ 4444885 w 4685015"/>
              <a:gd name="connsiteY1651" fmla="*/ 950423 h 1291630"/>
              <a:gd name="connsiteX1652" fmla="*/ 4392967 w 4685015"/>
              <a:gd name="connsiteY1652" fmla="*/ 946244 h 1291630"/>
              <a:gd name="connsiteX1653" fmla="*/ 4372419 w 4685015"/>
              <a:gd name="connsiteY1653" fmla="*/ 945609 h 1291630"/>
              <a:gd name="connsiteX1654" fmla="*/ 4364343 w 4685015"/>
              <a:gd name="connsiteY1654" fmla="*/ 954081 h 1291630"/>
              <a:gd name="connsiteX1655" fmla="*/ 4409656 w 4685015"/>
              <a:gd name="connsiteY1655" fmla="*/ 962958 h 1291630"/>
              <a:gd name="connsiteX1656" fmla="*/ 4331335 w 4685015"/>
              <a:gd name="connsiteY1656" fmla="*/ 975353 h 1291630"/>
              <a:gd name="connsiteX1657" fmla="*/ 4540491 w 4685015"/>
              <a:gd name="connsiteY1657" fmla="*/ 987938 h 1291630"/>
              <a:gd name="connsiteX1658" fmla="*/ 4540441 w 4685015"/>
              <a:gd name="connsiteY1658" fmla="*/ 992397 h 1291630"/>
              <a:gd name="connsiteX1659" fmla="*/ 4459732 w 4685015"/>
              <a:gd name="connsiteY1659" fmla="*/ 995051 h 1291630"/>
              <a:gd name="connsiteX1660" fmla="*/ 4566438 w 4685015"/>
              <a:gd name="connsiteY1660" fmla="*/ 1016501 h 1291630"/>
              <a:gd name="connsiteX1661" fmla="*/ 4304348 w 4685015"/>
              <a:gd name="connsiteY1661" fmla="*/ 1020984 h 1291630"/>
              <a:gd name="connsiteX1662" fmla="*/ 4304145 w 4685015"/>
              <a:gd name="connsiteY1662" fmla="*/ 1017682 h 1291630"/>
              <a:gd name="connsiteX1663" fmla="*/ 4351592 w 4685015"/>
              <a:gd name="connsiteY1663" fmla="*/ 1017682 h 1291630"/>
              <a:gd name="connsiteX1664" fmla="*/ 4351744 w 4685015"/>
              <a:gd name="connsiteY1664" fmla="*/ 1013123 h 1291630"/>
              <a:gd name="connsiteX1665" fmla="*/ 4313847 w 4685015"/>
              <a:gd name="connsiteY1665" fmla="*/ 1009859 h 1291630"/>
              <a:gd name="connsiteX1666" fmla="*/ 4313911 w 4685015"/>
              <a:gd name="connsiteY1666" fmla="*/ 1005934 h 1291630"/>
              <a:gd name="connsiteX1667" fmla="*/ 4372750 w 4685015"/>
              <a:gd name="connsiteY1667" fmla="*/ 1002251 h 1291630"/>
              <a:gd name="connsiteX1668" fmla="*/ 4363923 w 4685015"/>
              <a:gd name="connsiteY1668" fmla="*/ 998606 h 1291630"/>
              <a:gd name="connsiteX1669" fmla="*/ 4307828 w 4685015"/>
              <a:gd name="connsiteY1669" fmla="*/ 995521 h 1291630"/>
              <a:gd name="connsiteX1670" fmla="*/ 4278071 w 4685015"/>
              <a:gd name="connsiteY1670" fmla="*/ 991291 h 1291630"/>
              <a:gd name="connsiteX1671" fmla="*/ 4259376 w 4685015"/>
              <a:gd name="connsiteY1671" fmla="*/ 1002721 h 1291630"/>
              <a:gd name="connsiteX1672" fmla="*/ 4274273 w 4685015"/>
              <a:gd name="connsiteY1672" fmla="*/ 1016158 h 1291630"/>
              <a:gd name="connsiteX1673" fmla="*/ 4288587 w 4685015"/>
              <a:gd name="connsiteY1673" fmla="*/ 1020857 h 1291630"/>
              <a:gd name="connsiteX1674" fmla="*/ 4264787 w 4685015"/>
              <a:gd name="connsiteY1674" fmla="*/ 1032439 h 1291630"/>
              <a:gd name="connsiteX1675" fmla="*/ 4274719 w 4685015"/>
              <a:gd name="connsiteY1675" fmla="*/ 1033037 h 1291630"/>
              <a:gd name="connsiteX1676" fmla="*/ 4275137 w 4685015"/>
              <a:gd name="connsiteY1676" fmla="*/ 1035157 h 1291630"/>
              <a:gd name="connsiteX1677" fmla="*/ 4254119 w 4685015"/>
              <a:gd name="connsiteY1677" fmla="*/ 1044708 h 1291630"/>
              <a:gd name="connsiteX1678" fmla="*/ 4265790 w 4685015"/>
              <a:gd name="connsiteY1678" fmla="*/ 1054194 h 1291630"/>
              <a:gd name="connsiteX1679" fmla="*/ 4248100 w 4685015"/>
              <a:gd name="connsiteY1679" fmla="*/ 1060671 h 1291630"/>
              <a:gd name="connsiteX1680" fmla="*/ 4162209 w 4685015"/>
              <a:gd name="connsiteY1680" fmla="*/ 1076458 h 1291630"/>
              <a:gd name="connsiteX1681" fmla="*/ 4075544 w 4685015"/>
              <a:gd name="connsiteY1681" fmla="*/ 1087341 h 1291630"/>
              <a:gd name="connsiteX1682" fmla="*/ 4054513 w 4685015"/>
              <a:gd name="connsiteY1682" fmla="*/ 1081449 h 1291630"/>
              <a:gd name="connsiteX1683" fmla="*/ 4042207 w 4685015"/>
              <a:gd name="connsiteY1683" fmla="*/ 1078223 h 1291630"/>
              <a:gd name="connsiteX1684" fmla="*/ 3961016 w 4685015"/>
              <a:gd name="connsiteY1684" fmla="*/ 1069638 h 1291630"/>
              <a:gd name="connsiteX1685" fmla="*/ 3899395 w 4685015"/>
              <a:gd name="connsiteY1685" fmla="*/ 1067821 h 1291630"/>
              <a:gd name="connsiteX1686" fmla="*/ 3857104 w 4685015"/>
              <a:gd name="connsiteY1686" fmla="*/ 1063758 h 1291630"/>
              <a:gd name="connsiteX1687" fmla="*/ 3829075 w 4685015"/>
              <a:gd name="connsiteY1687" fmla="*/ 1063732 h 1291630"/>
              <a:gd name="connsiteX1688" fmla="*/ 3811867 w 4685015"/>
              <a:gd name="connsiteY1688" fmla="*/ 1066527 h 1291630"/>
              <a:gd name="connsiteX1689" fmla="*/ 3833203 w 4685015"/>
              <a:gd name="connsiteY1689" fmla="*/ 1087431 h 1291630"/>
              <a:gd name="connsiteX1690" fmla="*/ 3850424 w 4685015"/>
              <a:gd name="connsiteY1690" fmla="*/ 1101731 h 1291630"/>
              <a:gd name="connsiteX1691" fmla="*/ 3844036 w 4685015"/>
              <a:gd name="connsiteY1691" fmla="*/ 1102709 h 1291630"/>
              <a:gd name="connsiteX1692" fmla="*/ 3858717 w 4685015"/>
              <a:gd name="connsiteY1692" fmla="*/ 1119193 h 1291630"/>
              <a:gd name="connsiteX1693" fmla="*/ 3989337 w 4685015"/>
              <a:gd name="connsiteY1693" fmla="*/ 1120959 h 1291630"/>
              <a:gd name="connsiteX1694" fmla="*/ 4041763 w 4685015"/>
              <a:gd name="connsiteY1694" fmla="*/ 1109605 h 1291630"/>
              <a:gd name="connsiteX1695" fmla="*/ 4051618 w 4685015"/>
              <a:gd name="connsiteY1695" fmla="*/ 1108068 h 1291630"/>
              <a:gd name="connsiteX1696" fmla="*/ 4006469 w 4685015"/>
              <a:gd name="connsiteY1696" fmla="*/ 1123409 h 1291630"/>
              <a:gd name="connsiteX1697" fmla="*/ 3904056 w 4685015"/>
              <a:gd name="connsiteY1697" fmla="*/ 1127219 h 1291630"/>
              <a:gd name="connsiteX1698" fmla="*/ 3811842 w 4685015"/>
              <a:gd name="connsiteY1698" fmla="*/ 1130776 h 1291630"/>
              <a:gd name="connsiteX1699" fmla="*/ 3680981 w 4685015"/>
              <a:gd name="connsiteY1699" fmla="*/ 1130662 h 1291630"/>
              <a:gd name="connsiteX1700" fmla="*/ 3621811 w 4685015"/>
              <a:gd name="connsiteY1700" fmla="*/ 1130839 h 1291630"/>
              <a:gd name="connsiteX1701" fmla="*/ 3564814 w 4685015"/>
              <a:gd name="connsiteY1701" fmla="*/ 1129226 h 1291630"/>
              <a:gd name="connsiteX1702" fmla="*/ 3443885 w 4685015"/>
              <a:gd name="connsiteY1702" fmla="*/ 1130611 h 1291630"/>
              <a:gd name="connsiteX1703" fmla="*/ 3413278 w 4685015"/>
              <a:gd name="connsiteY1703" fmla="*/ 1128388 h 1291630"/>
              <a:gd name="connsiteX1704" fmla="*/ 3413455 w 4685015"/>
              <a:gd name="connsiteY1704" fmla="*/ 1125365 h 1291630"/>
              <a:gd name="connsiteX1705" fmla="*/ 3435985 w 4685015"/>
              <a:gd name="connsiteY1705" fmla="*/ 1126610 h 1291630"/>
              <a:gd name="connsiteX1706" fmla="*/ 3539566 w 4685015"/>
              <a:gd name="connsiteY1706" fmla="*/ 1123626 h 1291630"/>
              <a:gd name="connsiteX1707" fmla="*/ 3664814 w 4685015"/>
              <a:gd name="connsiteY1707" fmla="*/ 1118621 h 1291630"/>
              <a:gd name="connsiteX1708" fmla="*/ 3737039 w 4685015"/>
              <a:gd name="connsiteY1708" fmla="*/ 1113402 h 1291630"/>
              <a:gd name="connsiteX1709" fmla="*/ 3689566 w 4685015"/>
              <a:gd name="connsiteY1709" fmla="*/ 1101502 h 1291630"/>
              <a:gd name="connsiteX1710" fmla="*/ 3700920 w 4685015"/>
              <a:gd name="connsiteY1710" fmla="*/ 1095927 h 1291630"/>
              <a:gd name="connsiteX1711" fmla="*/ 3737928 w 4685015"/>
              <a:gd name="connsiteY1711" fmla="*/ 1094073 h 1291630"/>
              <a:gd name="connsiteX1712" fmla="*/ 3744925 w 4685015"/>
              <a:gd name="connsiteY1712" fmla="*/ 1097527 h 1291630"/>
              <a:gd name="connsiteX1713" fmla="*/ 3730993 w 4685015"/>
              <a:gd name="connsiteY1713" fmla="*/ 1099508 h 1291630"/>
              <a:gd name="connsiteX1714" fmla="*/ 3731031 w 4685015"/>
              <a:gd name="connsiteY1714" fmla="*/ 1102340 h 1291630"/>
              <a:gd name="connsiteX1715" fmla="*/ 3784753 w 4685015"/>
              <a:gd name="connsiteY1715" fmla="*/ 1102340 h 1291630"/>
              <a:gd name="connsiteX1716" fmla="*/ 3785006 w 4685015"/>
              <a:gd name="connsiteY1716" fmla="*/ 1106874 h 1291630"/>
              <a:gd name="connsiteX1717" fmla="*/ 3748507 w 4685015"/>
              <a:gd name="connsiteY1717" fmla="*/ 1109909 h 1291630"/>
              <a:gd name="connsiteX1718" fmla="*/ 3748659 w 4685015"/>
              <a:gd name="connsiteY1718" fmla="*/ 1111636 h 1291630"/>
              <a:gd name="connsiteX1719" fmla="*/ 3826370 w 4685015"/>
              <a:gd name="connsiteY1719" fmla="*/ 1119295 h 1291630"/>
              <a:gd name="connsiteX1720" fmla="*/ 3812908 w 4685015"/>
              <a:gd name="connsiteY1720" fmla="*/ 1100639 h 1291630"/>
              <a:gd name="connsiteX1721" fmla="*/ 3760724 w 4685015"/>
              <a:gd name="connsiteY1721" fmla="*/ 1097019 h 1291630"/>
              <a:gd name="connsiteX1722" fmla="*/ 3760737 w 4685015"/>
              <a:gd name="connsiteY1722" fmla="*/ 1093399 h 1291630"/>
              <a:gd name="connsiteX1723" fmla="*/ 3820820 w 4685015"/>
              <a:gd name="connsiteY1723" fmla="*/ 1096295 h 1291630"/>
              <a:gd name="connsiteX1724" fmla="*/ 3803244 w 4685015"/>
              <a:gd name="connsiteY1724" fmla="*/ 1080674 h 1291630"/>
              <a:gd name="connsiteX1725" fmla="*/ 3777501 w 4685015"/>
              <a:gd name="connsiteY1725" fmla="*/ 1077842 h 1291630"/>
              <a:gd name="connsiteX1726" fmla="*/ 3758959 w 4685015"/>
              <a:gd name="connsiteY1726" fmla="*/ 1071809 h 1291630"/>
              <a:gd name="connsiteX1727" fmla="*/ 3733533 w 4685015"/>
              <a:gd name="connsiteY1727" fmla="*/ 1072889 h 1291630"/>
              <a:gd name="connsiteX1728" fmla="*/ 3703968 w 4685015"/>
              <a:gd name="connsiteY1728" fmla="*/ 1073397 h 1291630"/>
              <a:gd name="connsiteX1729" fmla="*/ 3683864 w 4685015"/>
              <a:gd name="connsiteY1729" fmla="*/ 1076318 h 1291630"/>
              <a:gd name="connsiteX1730" fmla="*/ 3659391 w 4685015"/>
              <a:gd name="connsiteY1730" fmla="*/ 1080407 h 1291630"/>
              <a:gd name="connsiteX1731" fmla="*/ 3648583 w 4685015"/>
              <a:gd name="connsiteY1731" fmla="*/ 1076089 h 1291630"/>
              <a:gd name="connsiteX1732" fmla="*/ 3662591 w 4685015"/>
              <a:gd name="connsiteY1732" fmla="*/ 1063427 h 1291630"/>
              <a:gd name="connsiteX1733" fmla="*/ 3607664 w 4685015"/>
              <a:gd name="connsiteY1733" fmla="*/ 1062615 h 1291630"/>
              <a:gd name="connsiteX1734" fmla="*/ 3584829 w 4685015"/>
              <a:gd name="connsiteY1734" fmla="*/ 1062031 h 1291630"/>
              <a:gd name="connsiteX1735" fmla="*/ 3488906 w 4685015"/>
              <a:gd name="connsiteY1735" fmla="*/ 1063402 h 1291630"/>
              <a:gd name="connsiteX1736" fmla="*/ 3412871 w 4685015"/>
              <a:gd name="connsiteY1736" fmla="*/ 1068812 h 1291630"/>
              <a:gd name="connsiteX1737" fmla="*/ 3396298 w 4685015"/>
              <a:gd name="connsiteY1737" fmla="*/ 1078541 h 1291630"/>
              <a:gd name="connsiteX1738" fmla="*/ 3390557 w 4685015"/>
              <a:gd name="connsiteY1738" fmla="*/ 1080433 h 1291630"/>
              <a:gd name="connsiteX1739" fmla="*/ 3366135 w 4685015"/>
              <a:gd name="connsiteY1739" fmla="*/ 1064152 h 1291630"/>
              <a:gd name="connsiteX1740" fmla="*/ 3402305 w 4685015"/>
              <a:gd name="connsiteY1740" fmla="*/ 1061383 h 1291630"/>
              <a:gd name="connsiteX1741" fmla="*/ 3402279 w 4685015"/>
              <a:gd name="connsiteY1741" fmla="*/ 1057039 h 1291630"/>
              <a:gd name="connsiteX1742" fmla="*/ 3273666 w 4685015"/>
              <a:gd name="connsiteY1742" fmla="*/ 1055703 h 1291630"/>
              <a:gd name="connsiteX1743" fmla="*/ 3269920 w 4685015"/>
              <a:gd name="connsiteY1743" fmla="*/ 1053077 h 1291630"/>
              <a:gd name="connsiteX1744" fmla="*/ 3270352 w 4685015"/>
              <a:gd name="connsiteY1744" fmla="*/ 1055668 h 1291630"/>
              <a:gd name="connsiteX1745" fmla="*/ 3273666 w 4685015"/>
              <a:gd name="connsiteY1745" fmla="*/ 1055703 h 1291630"/>
              <a:gd name="connsiteX1746" fmla="*/ 3274975 w 4685015"/>
              <a:gd name="connsiteY1746" fmla="*/ 1056620 h 1291630"/>
              <a:gd name="connsiteX1747" fmla="*/ 3262097 w 4685015"/>
              <a:gd name="connsiteY1747" fmla="*/ 1061764 h 1291630"/>
              <a:gd name="connsiteX1748" fmla="*/ 3237129 w 4685015"/>
              <a:gd name="connsiteY1748" fmla="*/ 1049953 h 1291630"/>
              <a:gd name="connsiteX1749" fmla="*/ 3211322 w 4685015"/>
              <a:gd name="connsiteY1749" fmla="*/ 1042739 h 1291630"/>
              <a:gd name="connsiteX1750" fmla="*/ 3197213 w 4685015"/>
              <a:gd name="connsiteY1750" fmla="*/ 1039577 h 1291630"/>
              <a:gd name="connsiteX1751" fmla="*/ 3168510 w 4685015"/>
              <a:gd name="connsiteY1751" fmla="*/ 1038345 h 1291630"/>
              <a:gd name="connsiteX1752" fmla="*/ 3157131 w 4685015"/>
              <a:gd name="connsiteY1752" fmla="*/ 1037609 h 1291630"/>
              <a:gd name="connsiteX1753" fmla="*/ 3122663 w 4685015"/>
              <a:gd name="connsiteY1753" fmla="*/ 1031436 h 1291630"/>
              <a:gd name="connsiteX1754" fmla="*/ 3045028 w 4685015"/>
              <a:gd name="connsiteY1754" fmla="*/ 1029519 h 1291630"/>
              <a:gd name="connsiteX1755" fmla="*/ 3018219 w 4685015"/>
              <a:gd name="connsiteY1755" fmla="*/ 1033531 h 1291630"/>
              <a:gd name="connsiteX1756" fmla="*/ 2986037 w 4685015"/>
              <a:gd name="connsiteY1756" fmla="*/ 1030483 h 1291630"/>
              <a:gd name="connsiteX1757" fmla="*/ 2980665 w 4685015"/>
              <a:gd name="connsiteY1757" fmla="*/ 1040212 h 1291630"/>
              <a:gd name="connsiteX1758" fmla="*/ 2977540 w 4685015"/>
              <a:gd name="connsiteY1758" fmla="*/ 1040707 h 1291630"/>
              <a:gd name="connsiteX1759" fmla="*/ 2968219 w 4685015"/>
              <a:gd name="connsiteY1759" fmla="*/ 1027029 h 1291630"/>
              <a:gd name="connsiteX1760" fmla="*/ 2953093 w 4685015"/>
              <a:gd name="connsiteY1760" fmla="*/ 1032388 h 1291630"/>
              <a:gd name="connsiteX1761" fmla="*/ 2946032 w 4685015"/>
              <a:gd name="connsiteY1761" fmla="*/ 1030433 h 1291630"/>
              <a:gd name="connsiteX1762" fmla="*/ 2898420 w 4685015"/>
              <a:gd name="connsiteY1762" fmla="*/ 1028553 h 1291630"/>
              <a:gd name="connsiteX1763" fmla="*/ 2887587 w 4685015"/>
              <a:gd name="connsiteY1763" fmla="*/ 1031969 h 1291630"/>
              <a:gd name="connsiteX1764" fmla="*/ 2893466 w 4685015"/>
              <a:gd name="connsiteY1764" fmla="*/ 1026102 h 1291630"/>
              <a:gd name="connsiteX1765" fmla="*/ 2891650 w 4685015"/>
              <a:gd name="connsiteY1765" fmla="*/ 1022978 h 1291630"/>
              <a:gd name="connsiteX1766" fmla="*/ 2846502 w 4685015"/>
              <a:gd name="connsiteY1766" fmla="*/ 1022013 h 1291630"/>
              <a:gd name="connsiteX1767" fmla="*/ 2832519 w 4685015"/>
              <a:gd name="connsiteY1767" fmla="*/ 1022534 h 1291630"/>
              <a:gd name="connsiteX1768" fmla="*/ 2805672 w 4685015"/>
              <a:gd name="connsiteY1768" fmla="*/ 1024680 h 1291630"/>
              <a:gd name="connsiteX1769" fmla="*/ 2774963 w 4685015"/>
              <a:gd name="connsiteY1769" fmla="*/ 1018241 h 1291630"/>
              <a:gd name="connsiteX1770" fmla="*/ 2749969 w 4685015"/>
              <a:gd name="connsiteY1770" fmla="*/ 1025480 h 1291630"/>
              <a:gd name="connsiteX1771" fmla="*/ 2749157 w 4685015"/>
              <a:gd name="connsiteY1771" fmla="*/ 1021835 h 1291630"/>
              <a:gd name="connsiteX1772" fmla="*/ 2785402 w 4685015"/>
              <a:gd name="connsiteY1772" fmla="*/ 1014659 h 1291630"/>
              <a:gd name="connsiteX1773" fmla="*/ 2829840 w 4685015"/>
              <a:gd name="connsiteY1773" fmla="*/ 1015586 h 1291630"/>
              <a:gd name="connsiteX1774" fmla="*/ 2879052 w 4685015"/>
              <a:gd name="connsiteY1774" fmla="*/ 1015714 h 1291630"/>
              <a:gd name="connsiteX1775" fmla="*/ 2925496 w 4685015"/>
              <a:gd name="connsiteY1775" fmla="*/ 1012158 h 1291630"/>
              <a:gd name="connsiteX1776" fmla="*/ 2964053 w 4685015"/>
              <a:gd name="connsiteY1776" fmla="*/ 1005846 h 1291630"/>
              <a:gd name="connsiteX1777" fmla="*/ 2974328 w 4685015"/>
              <a:gd name="connsiteY1777" fmla="*/ 1008640 h 1291630"/>
              <a:gd name="connsiteX1778" fmla="*/ 3017850 w 4685015"/>
              <a:gd name="connsiteY1778" fmla="*/ 1007370 h 1291630"/>
              <a:gd name="connsiteX1779" fmla="*/ 3018092 w 4685015"/>
              <a:gd name="connsiteY1779" fmla="*/ 1003509 h 1291630"/>
              <a:gd name="connsiteX1780" fmla="*/ 3013723 w 4685015"/>
              <a:gd name="connsiteY1780" fmla="*/ 999153 h 1291630"/>
              <a:gd name="connsiteX1781" fmla="*/ 3030931 w 4685015"/>
              <a:gd name="connsiteY1781" fmla="*/ 997349 h 1291630"/>
              <a:gd name="connsiteX1782" fmla="*/ 3031160 w 4685015"/>
              <a:gd name="connsiteY1782" fmla="*/ 994581 h 1291630"/>
              <a:gd name="connsiteX1783" fmla="*/ 3025153 w 4685015"/>
              <a:gd name="connsiteY1783" fmla="*/ 992015 h 1291630"/>
              <a:gd name="connsiteX1784" fmla="*/ 2996895 w 4685015"/>
              <a:gd name="connsiteY1784" fmla="*/ 988383 h 1291630"/>
              <a:gd name="connsiteX1785" fmla="*/ 2988869 w 4685015"/>
              <a:gd name="connsiteY1785" fmla="*/ 993920 h 1291630"/>
              <a:gd name="connsiteX1786" fmla="*/ 2999435 w 4685015"/>
              <a:gd name="connsiteY1786" fmla="*/ 996867 h 1291630"/>
              <a:gd name="connsiteX1787" fmla="*/ 2998673 w 4685015"/>
              <a:gd name="connsiteY1787" fmla="*/ 1001299 h 1291630"/>
              <a:gd name="connsiteX1788" fmla="*/ 2985758 w 4685015"/>
              <a:gd name="connsiteY1788" fmla="*/ 997984 h 1291630"/>
              <a:gd name="connsiteX1789" fmla="*/ 2973159 w 4685015"/>
              <a:gd name="connsiteY1789" fmla="*/ 1004297 h 1291630"/>
              <a:gd name="connsiteX1790" fmla="*/ 2969883 w 4685015"/>
              <a:gd name="connsiteY1790" fmla="*/ 1003445 h 1291630"/>
              <a:gd name="connsiteX1791" fmla="*/ 2963190 w 4685015"/>
              <a:gd name="connsiteY1791" fmla="*/ 986834 h 1291630"/>
              <a:gd name="connsiteX1792" fmla="*/ 2965971 w 4685015"/>
              <a:gd name="connsiteY1792" fmla="*/ 984751 h 1291630"/>
              <a:gd name="connsiteX1793" fmla="*/ 2949016 w 4685015"/>
              <a:gd name="connsiteY1793" fmla="*/ 982465 h 1291630"/>
              <a:gd name="connsiteX1794" fmla="*/ 2949372 w 4685015"/>
              <a:gd name="connsiteY1794" fmla="*/ 978401 h 1291630"/>
              <a:gd name="connsiteX1795" fmla="*/ 2970657 w 4685015"/>
              <a:gd name="connsiteY1795" fmla="*/ 980103 h 1291630"/>
              <a:gd name="connsiteX1796" fmla="*/ 2970733 w 4685015"/>
              <a:gd name="connsiteY1796" fmla="*/ 993717 h 1291630"/>
              <a:gd name="connsiteX1797" fmla="*/ 2977274 w 4685015"/>
              <a:gd name="connsiteY1797" fmla="*/ 989641 h 1291630"/>
              <a:gd name="connsiteX1798" fmla="*/ 3002737 w 4685015"/>
              <a:gd name="connsiteY1798" fmla="*/ 978160 h 1291630"/>
              <a:gd name="connsiteX1799" fmla="*/ 3059976 w 4685015"/>
              <a:gd name="connsiteY1799" fmla="*/ 970946 h 1291630"/>
              <a:gd name="connsiteX1800" fmla="*/ 3085999 w 4685015"/>
              <a:gd name="connsiteY1800" fmla="*/ 975493 h 1291630"/>
              <a:gd name="connsiteX1801" fmla="*/ 3096349 w 4685015"/>
              <a:gd name="connsiteY1801" fmla="*/ 974299 h 1291630"/>
              <a:gd name="connsiteX1802" fmla="*/ 3114028 w 4685015"/>
              <a:gd name="connsiteY1802" fmla="*/ 970705 h 1291630"/>
              <a:gd name="connsiteX1803" fmla="*/ 3127451 w 4685015"/>
              <a:gd name="connsiteY1803" fmla="*/ 958081 h 1291630"/>
              <a:gd name="connsiteX1804" fmla="*/ 3142717 w 4685015"/>
              <a:gd name="connsiteY1804" fmla="*/ 958043 h 1291630"/>
              <a:gd name="connsiteX1805" fmla="*/ 3143021 w 4685015"/>
              <a:gd name="connsiteY1805" fmla="*/ 955198 h 1291630"/>
              <a:gd name="connsiteX1806" fmla="*/ 3137929 w 4685015"/>
              <a:gd name="connsiteY1806" fmla="*/ 953547 h 1291630"/>
              <a:gd name="connsiteX1807" fmla="*/ 3072676 w 4685015"/>
              <a:gd name="connsiteY1807" fmla="*/ 955922 h 1291630"/>
              <a:gd name="connsiteX1808" fmla="*/ 3015742 w 4685015"/>
              <a:gd name="connsiteY1808" fmla="*/ 957129 h 1291630"/>
              <a:gd name="connsiteX1809" fmla="*/ 2997378 w 4685015"/>
              <a:gd name="connsiteY1809" fmla="*/ 960774 h 1291630"/>
              <a:gd name="connsiteX1810" fmla="*/ 2955252 w 4685015"/>
              <a:gd name="connsiteY1810" fmla="*/ 958081 h 1291630"/>
              <a:gd name="connsiteX1811" fmla="*/ 2903080 w 4685015"/>
              <a:gd name="connsiteY1811" fmla="*/ 957878 h 1291630"/>
              <a:gd name="connsiteX1812" fmla="*/ 2878354 w 4685015"/>
              <a:gd name="connsiteY1812" fmla="*/ 953497 h 1291630"/>
              <a:gd name="connsiteX1813" fmla="*/ 2812555 w 4685015"/>
              <a:gd name="connsiteY1813" fmla="*/ 944225 h 1291630"/>
              <a:gd name="connsiteX1814" fmla="*/ 2795702 w 4685015"/>
              <a:gd name="connsiteY1814" fmla="*/ 943361 h 1291630"/>
              <a:gd name="connsiteX1815" fmla="*/ 2791473 w 4685015"/>
              <a:gd name="connsiteY1815" fmla="*/ 942714 h 1291630"/>
              <a:gd name="connsiteX1816" fmla="*/ 2745969 w 4685015"/>
              <a:gd name="connsiteY1816" fmla="*/ 935196 h 1291630"/>
              <a:gd name="connsiteX1817" fmla="*/ 2722512 w 4685015"/>
              <a:gd name="connsiteY1817" fmla="*/ 933710 h 1291630"/>
              <a:gd name="connsiteX1818" fmla="*/ 2716581 w 4685015"/>
              <a:gd name="connsiteY1818" fmla="*/ 937075 h 1291630"/>
              <a:gd name="connsiteX1819" fmla="*/ 2726271 w 4685015"/>
              <a:gd name="connsiteY1819" fmla="*/ 937189 h 1291630"/>
              <a:gd name="connsiteX1820" fmla="*/ 2734170 w 4685015"/>
              <a:gd name="connsiteY1820" fmla="*/ 940263 h 1291630"/>
              <a:gd name="connsiteX1821" fmla="*/ 2733256 w 4685015"/>
              <a:gd name="connsiteY1821" fmla="*/ 945013 h 1291630"/>
              <a:gd name="connsiteX1822" fmla="*/ 2724125 w 4685015"/>
              <a:gd name="connsiteY1822" fmla="*/ 946206 h 1291630"/>
              <a:gd name="connsiteX1823" fmla="*/ 2699017 w 4685015"/>
              <a:gd name="connsiteY1823" fmla="*/ 946613 h 1291630"/>
              <a:gd name="connsiteX1824" fmla="*/ 2673934 w 4685015"/>
              <a:gd name="connsiteY1824" fmla="*/ 946778 h 1291630"/>
              <a:gd name="connsiteX1825" fmla="*/ 2690990 w 4685015"/>
              <a:gd name="connsiteY1825" fmla="*/ 945305 h 1291630"/>
              <a:gd name="connsiteX1826" fmla="*/ 2691130 w 4685015"/>
              <a:gd name="connsiteY1826" fmla="*/ 941952 h 1291630"/>
              <a:gd name="connsiteX1827" fmla="*/ 2683929 w 4685015"/>
              <a:gd name="connsiteY1827" fmla="*/ 938663 h 1291630"/>
              <a:gd name="connsiteX1828" fmla="*/ 2690000 w 4685015"/>
              <a:gd name="connsiteY1828" fmla="*/ 933367 h 1291630"/>
              <a:gd name="connsiteX1829" fmla="*/ 2639784 w 4685015"/>
              <a:gd name="connsiteY1829" fmla="*/ 933367 h 1291630"/>
              <a:gd name="connsiteX1830" fmla="*/ 2639784 w 4685015"/>
              <a:gd name="connsiteY1830" fmla="*/ 919562 h 1291630"/>
              <a:gd name="connsiteX1831" fmla="*/ 2644382 w 4685015"/>
              <a:gd name="connsiteY1831" fmla="*/ 917009 h 1291630"/>
              <a:gd name="connsiteX1832" fmla="*/ 2616556 w 4685015"/>
              <a:gd name="connsiteY1832" fmla="*/ 905808 h 1291630"/>
              <a:gd name="connsiteX1833" fmla="*/ 2587498 w 4685015"/>
              <a:gd name="connsiteY1833" fmla="*/ 905884 h 1291630"/>
              <a:gd name="connsiteX1834" fmla="*/ 2558885 w 4685015"/>
              <a:gd name="connsiteY1834" fmla="*/ 914545 h 1291630"/>
              <a:gd name="connsiteX1835" fmla="*/ 2548039 w 4685015"/>
              <a:gd name="connsiteY1835" fmla="*/ 915434 h 1291630"/>
              <a:gd name="connsiteX1836" fmla="*/ 2546960 w 4685015"/>
              <a:gd name="connsiteY1836" fmla="*/ 911078 h 1291630"/>
              <a:gd name="connsiteX1837" fmla="*/ 2561019 w 4685015"/>
              <a:gd name="connsiteY1837" fmla="*/ 905274 h 1291630"/>
              <a:gd name="connsiteX1838" fmla="*/ 2544432 w 4685015"/>
              <a:gd name="connsiteY1838" fmla="*/ 905516 h 1291630"/>
              <a:gd name="connsiteX1839" fmla="*/ 2534374 w 4685015"/>
              <a:gd name="connsiteY1839" fmla="*/ 910939 h 1291630"/>
              <a:gd name="connsiteX1840" fmla="*/ 2518080 w 4685015"/>
              <a:gd name="connsiteY1840" fmla="*/ 915866 h 1291630"/>
              <a:gd name="connsiteX1841" fmla="*/ 2509914 w 4685015"/>
              <a:gd name="connsiteY1841" fmla="*/ 920362 h 1291630"/>
              <a:gd name="connsiteX1842" fmla="*/ 2519261 w 4685015"/>
              <a:gd name="connsiteY1842" fmla="*/ 924502 h 1291630"/>
              <a:gd name="connsiteX1843" fmla="*/ 2476411 w 4685015"/>
              <a:gd name="connsiteY1843" fmla="*/ 928312 h 1291630"/>
              <a:gd name="connsiteX1844" fmla="*/ 2475903 w 4685015"/>
              <a:gd name="connsiteY1844" fmla="*/ 931182 h 1291630"/>
              <a:gd name="connsiteX1845" fmla="*/ 2500744 w 4685015"/>
              <a:gd name="connsiteY1845" fmla="*/ 937964 h 1291630"/>
              <a:gd name="connsiteX1846" fmla="*/ 2497379 w 4685015"/>
              <a:gd name="connsiteY1846" fmla="*/ 945940 h 1291630"/>
              <a:gd name="connsiteX1847" fmla="*/ 2452434 w 4685015"/>
              <a:gd name="connsiteY1847" fmla="*/ 933291 h 1291630"/>
              <a:gd name="connsiteX1848" fmla="*/ 2459584 w 4685015"/>
              <a:gd name="connsiteY1848" fmla="*/ 927284 h 1291630"/>
              <a:gd name="connsiteX1849" fmla="*/ 2475903 w 4685015"/>
              <a:gd name="connsiteY1849" fmla="*/ 921861 h 1291630"/>
              <a:gd name="connsiteX1850" fmla="*/ 2505405 w 4685015"/>
              <a:gd name="connsiteY1850" fmla="*/ 924489 h 1291630"/>
              <a:gd name="connsiteX1851" fmla="*/ 2492235 w 4685015"/>
              <a:gd name="connsiteY1851" fmla="*/ 905478 h 1291630"/>
              <a:gd name="connsiteX1852" fmla="*/ 2465794 w 4685015"/>
              <a:gd name="connsiteY1852" fmla="*/ 903446 h 1291630"/>
              <a:gd name="connsiteX1853" fmla="*/ 2454593 w 4685015"/>
              <a:gd name="connsiteY1853" fmla="*/ 908729 h 1291630"/>
              <a:gd name="connsiteX1854" fmla="*/ 2449576 w 4685015"/>
              <a:gd name="connsiteY1854" fmla="*/ 909910 h 1291630"/>
              <a:gd name="connsiteX1855" fmla="*/ 2415413 w 4685015"/>
              <a:gd name="connsiteY1855" fmla="*/ 912246 h 1291630"/>
              <a:gd name="connsiteX1856" fmla="*/ 2398586 w 4685015"/>
              <a:gd name="connsiteY1856" fmla="*/ 911244 h 1291630"/>
              <a:gd name="connsiteX1857" fmla="*/ 2352586 w 4685015"/>
              <a:gd name="connsiteY1857" fmla="*/ 912310 h 1291630"/>
              <a:gd name="connsiteX1858" fmla="*/ 2314270 w 4685015"/>
              <a:gd name="connsiteY1858" fmla="*/ 913936 h 1291630"/>
              <a:gd name="connsiteX1859" fmla="*/ 2307463 w 4685015"/>
              <a:gd name="connsiteY1859" fmla="*/ 915663 h 1291630"/>
              <a:gd name="connsiteX1860" fmla="*/ 2307539 w 4685015"/>
              <a:gd name="connsiteY1860" fmla="*/ 918825 h 1291630"/>
              <a:gd name="connsiteX1861" fmla="*/ 2339645 w 4685015"/>
              <a:gd name="connsiteY1861" fmla="*/ 920273 h 1291630"/>
              <a:gd name="connsiteX1862" fmla="*/ 2406510 w 4685015"/>
              <a:gd name="connsiteY1862" fmla="*/ 919524 h 1291630"/>
              <a:gd name="connsiteX1863" fmla="*/ 2434895 w 4685015"/>
              <a:gd name="connsiteY1863" fmla="*/ 921302 h 1291630"/>
              <a:gd name="connsiteX1864" fmla="*/ 2451824 w 4685015"/>
              <a:gd name="connsiteY1864" fmla="*/ 916501 h 1291630"/>
              <a:gd name="connsiteX1865" fmla="*/ 2453894 w 4685015"/>
              <a:gd name="connsiteY1865" fmla="*/ 921492 h 1291630"/>
              <a:gd name="connsiteX1866" fmla="*/ 2442007 w 4685015"/>
              <a:gd name="connsiteY1866" fmla="*/ 928922 h 1291630"/>
              <a:gd name="connsiteX1867" fmla="*/ 2405926 w 4685015"/>
              <a:gd name="connsiteY1867" fmla="*/ 935551 h 1291630"/>
              <a:gd name="connsiteX1868" fmla="*/ 2346808 w 4685015"/>
              <a:gd name="connsiteY1868" fmla="*/ 933138 h 1291630"/>
              <a:gd name="connsiteX1869" fmla="*/ 2331885 w 4685015"/>
              <a:gd name="connsiteY1869" fmla="*/ 938498 h 1291630"/>
              <a:gd name="connsiteX1870" fmla="*/ 2332812 w 4685015"/>
              <a:gd name="connsiteY1870" fmla="*/ 941698 h 1291630"/>
              <a:gd name="connsiteX1871" fmla="*/ 2368334 w 4685015"/>
              <a:gd name="connsiteY1871" fmla="*/ 941698 h 1291630"/>
              <a:gd name="connsiteX1872" fmla="*/ 2368347 w 4685015"/>
              <a:gd name="connsiteY1872" fmla="*/ 945229 h 1291630"/>
              <a:gd name="connsiteX1873" fmla="*/ 2321636 w 4685015"/>
              <a:gd name="connsiteY1873" fmla="*/ 945229 h 1291630"/>
              <a:gd name="connsiteX1874" fmla="*/ 2326183 w 4685015"/>
              <a:gd name="connsiteY1874" fmla="*/ 932364 h 1291630"/>
              <a:gd name="connsiteX1875" fmla="*/ 2307463 w 4685015"/>
              <a:gd name="connsiteY1875" fmla="*/ 935323 h 1291630"/>
              <a:gd name="connsiteX1876" fmla="*/ 2260448 w 4685015"/>
              <a:gd name="connsiteY1876" fmla="*/ 935399 h 1291630"/>
              <a:gd name="connsiteX1877" fmla="*/ 2210638 w 4685015"/>
              <a:gd name="connsiteY1877" fmla="*/ 937367 h 1291630"/>
              <a:gd name="connsiteX1878" fmla="*/ 2125790 w 4685015"/>
              <a:gd name="connsiteY1878" fmla="*/ 942600 h 1291630"/>
              <a:gd name="connsiteX1879" fmla="*/ 2078685 w 4685015"/>
              <a:gd name="connsiteY1879" fmla="*/ 940758 h 1291630"/>
              <a:gd name="connsiteX1880" fmla="*/ 2046427 w 4685015"/>
              <a:gd name="connsiteY1880" fmla="*/ 949001 h 1291630"/>
              <a:gd name="connsiteX1881" fmla="*/ 2041436 w 4685015"/>
              <a:gd name="connsiteY1881" fmla="*/ 949293 h 1291630"/>
              <a:gd name="connsiteX1882" fmla="*/ 2018144 w 4685015"/>
              <a:gd name="connsiteY1882" fmla="*/ 948264 h 1291630"/>
              <a:gd name="connsiteX1883" fmla="*/ 2010918 w 4685015"/>
              <a:gd name="connsiteY1883" fmla="*/ 950322 h 1291630"/>
              <a:gd name="connsiteX1884" fmla="*/ 2029346 w 4685015"/>
              <a:gd name="connsiteY1884" fmla="*/ 954944 h 1291630"/>
              <a:gd name="connsiteX1885" fmla="*/ 2037715 w 4685015"/>
              <a:gd name="connsiteY1885" fmla="*/ 954106 h 1291630"/>
              <a:gd name="connsiteX1886" fmla="*/ 2074266 w 4685015"/>
              <a:gd name="connsiteY1886" fmla="*/ 956366 h 1291630"/>
              <a:gd name="connsiteX1887" fmla="*/ 2092681 w 4685015"/>
              <a:gd name="connsiteY1887" fmla="*/ 950372 h 1291630"/>
              <a:gd name="connsiteX1888" fmla="*/ 2105813 w 4685015"/>
              <a:gd name="connsiteY1888" fmla="*/ 950232 h 1291630"/>
              <a:gd name="connsiteX1889" fmla="*/ 2098878 w 4685015"/>
              <a:gd name="connsiteY1889" fmla="*/ 952886 h 1291630"/>
              <a:gd name="connsiteX1890" fmla="*/ 2098967 w 4685015"/>
              <a:gd name="connsiteY1890" fmla="*/ 955896 h 1291630"/>
              <a:gd name="connsiteX1891" fmla="*/ 2163725 w 4685015"/>
              <a:gd name="connsiteY1891" fmla="*/ 955896 h 1291630"/>
              <a:gd name="connsiteX1892" fmla="*/ 2157768 w 4685015"/>
              <a:gd name="connsiteY1892" fmla="*/ 966171 h 1291630"/>
              <a:gd name="connsiteX1893" fmla="*/ 2181022 w 4685015"/>
              <a:gd name="connsiteY1893" fmla="*/ 967618 h 1291630"/>
              <a:gd name="connsiteX1894" fmla="*/ 2181111 w 4685015"/>
              <a:gd name="connsiteY1894" fmla="*/ 963681 h 1291630"/>
              <a:gd name="connsiteX1895" fmla="*/ 2169122 w 4685015"/>
              <a:gd name="connsiteY1895" fmla="*/ 965333 h 1291630"/>
              <a:gd name="connsiteX1896" fmla="*/ 2168944 w 4685015"/>
              <a:gd name="connsiteY1896" fmla="*/ 961535 h 1291630"/>
              <a:gd name="connsiteX1897" fmla="*/ 2233359 w 4685015"/>
              <a:gd name="connsiteY1897" fmla="*/ 963339 h 1291630"/>
              <a:gd name="connsiteX1898" fmla="*/ 2229117 w 4685015"/>
              <a:gd name="connsiteY1898" fmla="*/ 970121 h 1291630"/>
              <a:gd name="connsiteX1899" fmla="*/ 2256600 w 4685015"/>
              <a:gd name="connsiteY1899" fmla="*/ 980306 h 1291630"/>
              <a:gd name="connsiteX1900" fmla="*/ 2256498 w 4685015"/>
              <a:gd name="connsiteY1900" fmla="*/ 982490 h 1291630"/>
              <a:gd name="connsiteX1901" fmla="*/ 2218716 w 4685015"/>
              <a:gd name="connsiteY1901" fmla="*/ 976089 h 1291630"/>
              <a:gd name="connsiteX1902" fmla="*/ 2187918 w 4685015"/>
              <a:gd name="connsiteY1902" fmla="*/ 971264 h 1291630"/>
              <a:gd name="connsiteX1903" fmla="*/ 2186610 w 4685015"/>
              <a:gd name="connsiteY1903" fmla="*/ 975252 h 1291630"/>
              <a:gd name="connsiteX1904" fmla="*/ 2192020 w 4685015"/>
              <a:gd name="connsiteY1904" fmla="*/ 981995 h 1291630"/>
              <a:gd name="connsiteX1905" fmla="*/ 2164868 w 4685015"/>
              <a:gd name="connsiteY1905" fmla="*/ 987507 h 1291630"/>
              <a:gd name="connsiteX1906" fmla="*/ 2147608 w 4685015"/>
              <a:gd name="connsiteY1906" fmla="*/ 983392 h 1291630"/>
              <a:gd name="connsiteX1907" fmla="*/ 2098015 w 4685015"/>
              <a:gd name="connsiteY1907" fmla="*/ 989386 h 1291630"/>
              <a:gd name="connsiteX1908" fmla="*/ 2065096 w 4685015"/>
              <a:gd name="connsiteY1908" fmla="*/ 988040 h 1291630"/>
              <a:gd name="connsiteX1909" fmla="*/ 2049844 w 4685015"/>
              <a:gd name="connsiteY1909" fmla="*/ 992511 h 1291630"/>
              <a:gd name="connsiteX1910" fmla="*/ 2049996 w 4685015"/>
              <a:gd name="connsiteY1910" fmla="*/ 995394 h 1291630"/>
              <a:gd name="connsiteX1911" fmla="*/ 2184781 w 4685015"/>
              <a:gd name="connsiteY1911" fmla="*/ 1006328 h 1291630"/>
              <a:gd name="connsiteX1912" fmla="*/ 2121281 w 4685015"/>
              <a:gd name="connsiteY1912" fmla="*/ 1010913 h 1291630"/>
              <a:gd name="connsiteX1913" fmla="*/ 2122678 w 4685015"/>
              <a:gd name="connsiteY1913" fmla="*/ 1021695 h 1291630"/>
              <a:gd name="connsiteX1914" fmla="*/ 2080603 w 4685015"/>
              <a:gd name="connsiteY1914" fmla="*/ 1020235 h 1291630"/>
              <a:gd name="connsiteX1915" fmla="*/ 2155508 w 4685015"/>
              <a:gd name="connsiteY1915" fmla="*/ 1028172 h 1291630"/>
              <a:gd name="connsiteX1916" fmla="*/ 2155203 w 4685015"/>
              <a:gd name="connsiteY1916" fmla="*/ 1031309 h 1291630"/>
              <a:gd name="connsiteX1917" fmla="*/ 2125612 w 4685015"/>
              <a:gd name="connsiteY1917" fmla="*/ 1028934 h 1291630"/>
              <a:gd name="connsiteX1918" fmla="*/ 2077250 w 4685015"/>
              <a:gd name="connsiteY1918" fmla="*/ 1026140 h 1291630"/>
              <a:gd name="connsiteX1919" fmla="*/ 2072475 w 4685015"/>
              <a:gd name="connsiteY1919" fmla="*/ 1020768 h 1291630"/>
              <a:gd name="connsiteX1920" fmla="*/ 2062594 w 4685015"/>
              <a:gd name="connsiteY1920" fmla="*/ 1016513 h 1291630"/>
              <a:gd name="connsiteX1921" fmla="*/ 2019579 w 4685015"/>
              <a:gd name="connsiteY1921" fmla="*/ 1021048 h 1291630"/>
              <a:gd name="connsiteX1922" fmla="*/ 2040649 w 4685015"/>
              <a:gd name="connsiteY1922" fmla="*/ 1021048 h 1291630"/>
              <a:gd name="connsiteX1923" fmla="*/ 2040585 w 4685015"/>
              <a:gd name="connsiteY1923" fmla="*/ 1024489 h 1291630"/>
              <a:gd name="connsiteX1924" fmla="*/ 1949234 w 4685015"/>
              <a:gd name="connsiteY1924" fmla="*/ 1024489 h 1291630"/>
              <a:gd name="connsiteX1925" fmla="*/ 1962684 w 4685015"/>
              <a:gd name="connsiteY1925" fmla="*/ 1016920 h 1291630"/>
              <a:gd name="connsiteX1926" fmla="*/ 1979092 w 4685015"/>
              <a:gd name="connsiteY1926" fmla="*/ 1019016 h 1291630"/>
              <a:gd name="connsiteX1927" fmla="*/ 1959864 w 4685015"/>
              <a:gd name="connsiteY1927" fmla="*/ 1009706 h 1291630"/>
              <a:gd name="connsiteX1928" fmla="*/ 1951482 w 4685015"/>
              <a:gd name="connsiteY1928" fmla="*/ 1009669 h 1291630"/>
              <a:gd name="connsiteX1929" fmla="*/ 1916100 w 4685015"/>
              <a:gd name="connsiteY1929" fmla="*/ 1009643 h 1291630"/>
              <a:gd name="connsiteX1930" fmla="*/ 1898396 w 4685015"/>
              <a:gd name="connsiteY1930" fmla="*/ 1007166 h 1291630"/>
              <a:gd name="connsiteX1931" fmla="*/ 1898282 w 4685015"/>
              <a:gd name="connsiteY1931" fmla="*/ 1003229 h 1291630"/>
              <a:gd name="connsiteX1932" fmla="*/ 1941665 w 4685015"/>
              <a:gd name="connsiteY1932" fmla="*/ 999496 h 1291630"/>
              <a:gd name="connsiteX1933" fmla="*/ 1941856 w 4685015"/>
              <a:gd name="connsiteY1933" fmla="*/ 996740 h 1291630"/>
              <a:gd name="connsiteX1934" fmla="*/ 1878597 w 4685015"/>
              <a:gd name="connsiteY1934" fmla="*/ 996740 h 1291630"/>
              <a:gd name="connsiteX1935" fmla="*/ 1878495 w 4685015"/>
              <a:gd name="connsiteY1935" fmla="*/ 992981 h 1291630"/>
              <a:gd name="connsiteX1936" fmla="*/ 1916074 w 4685015"/>
              <a:gd name="connsiteY1936" fmla="*/ 987964 h 1291630"/>
              <a:gd name="connsiteX1937" fmla="*/ 1915706 w 4685015"/>
              <a:gd name="connsiteY1937" fmla="*/ 983684 h 1291630"/>
              <a:gd name="connsiteX1938" fmla="*/ 1863738 w 4685015"/>
              <a:gd name="connsiteY1938" fmla="*/ 987139 h 1291630"/>
              <a:gd name="connsiteX1939" fmla="*/ 1870431 w 4685015"/>
              <a:gd name="connsiteY1939" fmla="*/ 995699 h 1291630"/>
              <a:gd name="connsiteX1940" fmla="*/ 1821942 w 4685015"/>
              <a:gd name="connsiteY1940" fmla="*/ 1004169 h 1291630"/>
              <a:gd name="connsiteX1941" fmla="*/ 1822133 w 4685015"/>
              <a:gd name="connsiteY1941" fmla="*/ 1007827 h 1291630"/>
              <a:gd name="connsiteX1942" fmla="*/ 1847583 w 4685015"/>
              <a:gd name="connsiteY1942" fmla="*/ 1009961 h 1291630"/>
              <a:gd name="connsiteX1943" fmla="*/ 1864068 w 4685015"/>
              <a:gd name="connsiteY1943" fmla="*/ 1009516 h 1291630"/>
              <a:gd name="connsiteX1944" fmla="*/ 1879714 w 4685015"/>
              <a:gd name="connsiteY1944" fmla="*/ 1012742 h 1291630"/>
              <a:gd name="connsiteX1945" fmla="*/ 1918843 w 4685015"/>
              <a:gd name="connsiteY1945" fmla="*/ 1016679 h 1291630"/>
              <a:gd name="connsiteX1946" fmla="*/ 1918805 w 4685015"/>
              <a:gd name="connsiteY1946" fmla="*/ 1019587 h 1291630"/>
              <a:gd name="connsiteX1947" fmla="*/ 1886001 w 4685015"/>
              <a:gd name="connsiteY1947" fmla="*/ 1017974 h 1291630"/>
              <a:gd name="connsiteX1948" fmla="*/ 1830438 w 4685015"/>
              <a:gd name="connsiteY1948" fmla="*/ 1020006 h 1291630"/>
              <a:gd name="connsiteX1949" fmla="*/ 1817510 w 4685015"/>
              <a:gd name="connsiteY1949" fmla="*/ 1016221 h 1291630"/>
              <a:gd name="connsiteX1950" fmla="*/ 1765211 w 4685015"/>
              <a:gd name="connsiteY1950" fmla="*/ 1013275 h 1291630"/>
              <a:gd name="connsiteX1951" fmla="*/ 1660881 w 4685015"/>
              <a:gd name="connsiteY1951" fmla="*/ 1008208 h 1291630"/>
              <a:gd name="connsiteX1952" fmla="*/ 1556245 w 4685015"/>
              <a:gd name="connsiteY1952" fmla="*/ 1006963 h 1291630"/>
              <a:gd name="connsiteX1953" fmla="*/ 1518031 w 4685015"/>
              <a:gd name="connsiteY1953" fmla="*/ 1006277 h 1291630"/>
              <a:gd name="connsiteX1954" fmla="*/ 1490701 w 4685015"/>
              <a:gd name="connsiteY1954" fmla="*/ 1016120 h 1291630"/>
              <a:gd name="connsiteX1955" fmla="*/ 1447610 w 4685015"/>
              <a:gd name="connsiteY1955" fmla="*/ 1009821 h 1291630"/>
              <a:gd name="connsiteX1956" fmla="*/ 1400569 w 4685015"/>
              <a:gd name="connsiteY1956" fmla="*/ 1010634 h 1291630"/>
              <a:gd name="connsiteX1957" fmla="*/ 1336688 w 4685015"/>
              <a:gd name="connsiteY1957" fmla="*/ 1013973 h 1291630"/>
              <a:gd name="connsiteX1958" fmla="*/ 1381989 w 4685015"/>
              <a:gd name="connsiteY1958" fmla="*/ 1024223 h 1291630"/>
              <a:gd name="connsiteX1959" fmla="*/ 1348359 w 4685015"/>
              <a:gd name="connsiteY1959" fmla="*/ 1026534 h 1291630"/>
              <a:gd name="connsiteX1960" fmla="*/ 1284097 w 4685015"/>
              <a:gd name="connsiteY1960" fmla="*/ 1027322 h 1291630"/>
              <a:gd name="connsiteX1961" fmla="*/ 1234223 w 4685015"/>
              <a:gd name="connsiteY1961" fmla="*/ 1026763 h 1291630"/>
              <a:gd name="connsiteX1962" fmla="*/ 1216354 w 4685015"/>
              <a:gd name="connsiteY1962" fmla="*/ 1029379 h 1291630"/>
              <a:gd name="connsiteX1963" fmla="*/ 1216393 w 4685015"/>
              <a:gd name="connsiteY1963" fmla="*/ 1032896 h 1291630"/>
              <a:gd name="connsiteX1964" fmla="*/ 1227199 w 4685015"/>
              <a:gd name="connsiteY1964" fmla="*/ 1037570 h 1291630"/>
              <a:gd name="connsiteX1965" fmla="*/ 1227050 w 4685015"/>
              <a:gd name="connsiteY1965" fmla="*/ 1039437 h 1291630"/>
              <a:gd name="connsiteX1966" fmla="*/ 1205534 w 4685015"/>
              <a:gd name="connsiteY1966" fmla="*/ 1040859 h 1291630"/>
              <a:gd name="connsiteX1967" fmla="*/ 1205435 w 4685015"/>
              <a:gd name="connsiteY1967" fmla="*/ 1044136 h 1291630"/>
              <a:gd name="connsiteX1968" fmla="*/ 1243085 w 4685015"/>
              <a:gd name="connsiteY1968" fmla="*/ 1047692 h 1291630"/>
              <a:gd name="connsiteX1969" fmla="*/ 1280330 w 4685015"/>
              <a:gd name="connsiteY1969" fmla="*/ 1044784 h 1291630"/>
              <a:gd name="connsiteX1970" fmla="*/ 1269073 w 4685015"/>
              <a:gd name="connsiteY1970" fmla="*/ 1053966 h 1291630"/>
              <a:gd name="connsiteX1971" fmla="*/ 1269327 w 4685015"/>
              <a:gd name="connsiteY1971" fmla="*/ 1056734 h 1291630"/>
              <a:gd name="connsiteX1972" fmla="*/ 1299007 w 4685015"/>
              <a:gd name="connsiteY1972" fmla="*/ 1056773 h 1291630"/>
              <a:gd name="connsiteX1973" fmla="*/ 1380808 w 4685015"/>
              <a:gd name="connsiteY1973" fmla="*/ 1059732 h 1291630"/>
              <a:gd name="connsiteX1974" fmla="*/ 1497165 w 4685015"/>
              <a:gd name="connsiteY1974" fmla="*/ 1058423 h 1291630"/>
              <a:gd name="connsiteX1975" fmla="*/ 1535836 w 4685015"/>
              <a:gd name="connsiteY1975" fmla="*/ 1058513 h 1291630"/>
              <a:gd name="connsiteX1976" fmla="*/ 1532255 w 4685015"/>
              <a:gd name="connsiteY1976" fmla="*/ 1046168 h 1291630"/>
              <a:gd name="connsiteX1977" fmla="*/ 1535240 w 4685015"/>
              <a:gd name="connsiteY1977" fmla="*/ 1044771 h 1291630"/>
              <a:gd name="connsiteX1978" fmla="*/ 1580363 w 4685015"/>
              <a:gd name="connsiteY1978" fmla="*/ 1047705 h 1291630"/>
              <a:gd name="connsiteX1979" fmla="*/ 1627251 w 4685015"/>
              <a:gd name="connsiteY1979" fmla="*/ 1045952 h 1291630"/>
              <a:gd name="connsiteX1980" fmla="*/ 1663764 w 4685015"/>
              <a:gd name="connsiteY1980" fmla="*/ 1049382 h 1291630"/>
              <a:gd name="connsiteX1981" fmla="*/ 1663916 w 4685015"/>
              <a:gd name="connsiteY1981" fmla="*/ 1053001 h 1291630"/>
              <a:gd name="connsiteX1982" fmla="*/ 1631747 w 4685015"/>
              <a:gd name="connsiteY1982" fmla="*/ 1056099 h 1291630"/>
              <a:gd name="connsiteX1983" fmla="*/ 1631557 w 4685015"/>
              <a:gd name="connsiteY1983" fmla="*/ 1058652 h 1291630"/>
              <a:gd name="connsiteX1984" fmla="*/ 1688275 w 4685015"/>
              <a:gd name="connsiteY1984" fmla="*/ 1065040 h 1291630"/>
              <a:gd name="connsiteX1985" fmla="*/ 1689011 w 4685015"/>
              <a:gd name="connsiteY1985" fmla="*/ 1067568 h 1291630"/>
              <a:gd name="connsiteX1986" fmla="*/ 1674368 w 4685015"/>
              <a:gd name="connsiteY1986" fmla="*/ 1070781 h 1291630"/>
              <a:gd name="connsiteX1987" fmla="*/ 1585887 w 4685015"/>
              <a:gd name="connsiteY1987" fmla="*/ 1070666 h 1291630"/>
              <a:gd name="connsiteX1988" fmla="*/ 1475854 w 4685015"/>
              <a:gd name="connsiteY1988" fmla="*/ 1070438 h 1291630"/>
              <a:gd name="connsiteX1989" fmla="*/ 1466126 w 4685015"/>
              <a:gd name="connsiteY1989" fmla="*/ 1077080 h 1291630"/>
              <a:gd name="connsiteX1990" fmla="*/ 1456550 w 4685015"/>
              <a:gd name="connsiteY1990" fmla="*/ 1079886 h 1291630"/>
              <a:gd name="connsiteX1991" fmla="*/ 1435075 w 4685015"/>
              <a:gd name="connsiteY1991" fmla="*/ 1078286 h 1291630"/>
              <a:gd name="connsiteX1992" fmla="*/ 1365656 w 4685015"/>
              <a:gd name="connsiteY1992" fmla="*/ 1075797 h 1291630"/>
              <a:gd name="connsiteX1993" fmla="*/ 1341234 w 4685015"/>
              <a:gd name="connsiteY1993" fmla="*/ 1082402 h 1291630"/>
              <a:gd name="connsiteX1994" fmla="*/ 1334961 w 4685015"/>
              <a:gd name="connsiteY1994" fmla="*/ 1083100 h 1291630"/>
              <a:gd name="connsiteX1995" fmla="*/ 1296149 w 4685015"/>
              <a:gd name="connsiteY1995" fmla="*/ 1077156 h 1291630"/>
              <a:gd name="connsiteX1996" fmla="*/ 1266316 w 4685015"/>
              <a:gd name="connsiteY1996" fmla="*/ 1083024 h 1291630"/>
              <a:gd name="connsiteX1997" fmla="*/ 1219186 w 4685015"/>
              <a:gd name="connsiteY1997" fmla="*/ 1086186 h 1291630"/>
              <a:gd name="connsiteX1998" fmla="*/ 1071272 w 4685015"/>
              <a:gd name="connsiteY1998" fmla="*/ 1082516 h 1291630"/>
              <a:gd name="connsiteX1999" fmla="*/ 1034783 w 4685015"/>
              <a:gd name="connsiteY1999" fmla="*/ 1083595 h 1291630"/>
              <a:gd name="connsiteX2000" fmla="*/ 893839 w 4685015"/>
              <a:gd name="connsiteY2000" fmla="*/ 1078833 h 1291630"/>
              <a:gd name="connsiteX2001" fmla="*/ 759323 w 4685015"/>
              <a:gd name="connsiteY2001" fmla="*/ 1072952 h 1291630"/>
              <a:gd name="connsiteX2002" fmla="*/ 698868 w 4685015"/>
              <a:gd name="connsiteY2002" fmla="*/ 1072762 h 1291630"/>
              <a:gd name="connsiteX2003" fmla="*/ 624867 w 4685015"/>
              <a:gd name="connsiteY2003" fmla="*/ 1076344 h 1291630"/>
              <a:gd name="connsiteX2004" fmla="*/ 572022 w 4685015"/>
              <a:gd name="connsiteY2004" fmla="*/ 1079556 h 1291630"/>
              <a:gd name="connsiteX2005" fmla="*/ 553414 w 4685015"/>
              <a:gd name="connsiteY2005" fmla="*/ 1083468 h 1291630"/>
              <a:gd name="connsiteX2006" fmla="*/ 553438 w 4685015"/>
              <a:gd name="connsiteY2006" fmla="*/ 1087431 h 1291630"/>
              <a:gd name="connsiteX2007" fmla="*/ 607389 w 4685015"/>
              <a:gd name="connsiteY2007" fmla="*/ 1093907 h 1291630"/>
              <a:gd name="connsiteX2008" fmla="*/ 607150 w 4685015"/>
              <a:gd name="connsiteY2008" fmla="*/ 1097438 h 1291630"/>
              <a:gd name="connsiteX2009" fmla="*/ 465467 w 4685015"/>
              <a:gd name="connsiteY2009" fmla="*/ 1087037 h 1291630"/>
              <a:gd name="connsiteX2010" fmla="*/ 464806 w 4685015"/>
              <a:gd name="connsiteY2010" fmla="*/ 1091342 h 1291630"/>
              <a:gd name="connsiteX2011" fmla="*/ 537042 w 4685015"/>
              <a:gd name="connsiteY2011" fmla="*/ 1106099 h 1291630"/>
              <a:gd name="connsiteX2012" fmla="*/ 536919 w 4685015"/>
              <a:gd name="connsiteY2012" fmla="*/ 1109135 h 1291630"/>
              <a:gd name="connsiteX2013" fmla="*/ 454443 w 4685015"/>
              <a:gd name="connsiteY2013" fmla="*/ 1103179 h 1291630"/>
              <a:gd name="connsiteX2014" fmla="*/ 454052 w 4685015"/>
              <a:gd name="connsiteY2014" fmla="*/ 1107230 h 1291630"/>
              <a:gd name="connsiteX2015" fmla="*/ 468389 w 4685015"/>
              <a:gd name="connsiteY2015" fmla="*/ 1108639 h 1291630"/>
              <a:gd name="connsiteX2016" fmla="*/ 476618 w 4685015"/>
              <a:gd name="connsiteY2016" fmla="*/ 1118889 h 1291630"/>
              <a:gd name="connsiteX2017" fmla="*/ 532915 w 4685015"/>
              <a:gd name="connsiteY2017" fmla="*/ 1121949 h 1291630"/>
              <a:gd name="connsiteX2018" fmla="*/ 551012 w 4685015"/>
              <a:gd name="connsiteY2018" fmla="*/ 1122521 h 1291630"/>
              <a:gd name="connsiteX2019" fmla="*/ 526695 w 4685015"/>
              <a:gd name="connsiteY2019" fmla="*/ 1125962 h 1291630"/>
              <a:gd name="connsiteX2020" fmla="*/ 526913 w 4685015"/>
              <a:gd name="connsiteY2020" fmla="*/ 1128414 h 1291630"/>
              <a:gd name="connsiteX2021" fmla="*/ 539483 w 4685015"/>
              <a:gd name="connsiteY2021" fmla="*/ 1129264 h 1291630"/>
              <a:gd name="connsiteX2022" fmla="*/ 540397 w 4685015"/>
              <a:gd name="connsiteY2022" fmla="*/ 1132655 h 1291630"/>
              <a:gd name="connsiteX2023" fmla="*/ 521768 w 4685015"/>
              <a:gd name="connsiteY2023" fmla="*/ 1141126 h 1291630"/>
              <a:gd name="connsiteX2024" fmla="*/ 521386 w 4685015"/>
              <a:gd name="connsiteY2024" fmla="*/ 1144771 h 1291630"/>
              <a:gd name="connsiteX2025" fmla="*/ 556961 w 4685015"/>
              <a:gd name="connsiteY2025" fmla="*/ 1151972 h 1291630"/>
              <a:gd name="connsiteX2026" fmla="*/ 556589 w 4685015"/>
              <a:gd name="connsiteY2026" fmla="*/ 1157103 h 1291630"/>
              <a:gd name="connsiteX2027" fmla="*/ 485737 w 4685015"/>
              <a:gd name="connsiteY2027" fmla="*/ 1155147 h 1291630"/>
              <a:gd name="connsiteX2028" fmla="*/ 494031 w 4685015"/>
              <a:gd name="connsiteY2028" fmla="*/ 1165409 h 1291630"/>
              <a:gd name="connsiteX2029" fmla="*/ 454190 w 4685015"/>
              <a:gd name="connsiteY2029" fmla="*/ 1167085 h 1291630"/>
              <a:gd name="connsiteX2030" fmla="*/ 454329 w 4685015"/>
              <a:gd name="connsiteY2030" fmla="*/ 1163021 h 1291630"/>
              <a:gd name="connsiteX2031" fmla="*/ 474877 w 4685015"/>
              <a:gd name="connsiteY2031" fmla="*/ 1163021 h 1291630"/>
              <a:gd name="connsiteX2032" fmla="*/ 475220 w 4685015"/>
              <a:gd name="connsiteY2032" fmla="*/ 1159237 h 1291630"/>
              <a:gd name="connsiteX2033" fmla="*/ 464603 w 4685015"/>
              <a:gd name="connsiteY2033" fmla="*/ 1155286 h 1291630"/>
              <a:gd name="connsiteX2034" fmla="*/ 410961 w 4685015"/>
              <a:gd name="connsiteY2034" fmla="*/ 1162741 h 1291630"/>
              <a:gd name="connsiteX2035" fmla="*/ 387059 w 4685015"/>
              <a:gd name="connsiteY2035" fmla="*/ 1176267 h 1291630"/>
              <a:gd name="connsiteX2036" fmla="*/ 305462 w 4685015"/>
              <a:gd name="connsiteY2036" fmla="*/ 1175162 h 1291630"/>
              <a:gd name="connsiteX2037" fmla="*/ 275339 w 4685015"/>
              <a:gd name="connsiteY2037" fmla="*/ 1174438 h 1291630"/>
              <a:gd name="connsiteX2038" fmla="*/ 223154 w 4685015"/>
              <a:gd name="connsiteY2038" fmla="*/ 1182338 h 1291630"/>
              <a:gd name="connsiteX2039" fmla="*/ 214542 w 4685015"/>
              <a:gd name="connsiteY2039" fmla="*/ 1178452 h 1291630"/>
              <a:gd name="connsiteX2040" fmla="*/ 221934 w 4685015"/>
              <a:gd name="connsiteY2040" fmla="*/ 1165193 h 1291630"/>
              <a:gd name="connsiteX2041" fmla="*/ 256313 w 4685015"/>
              <a:gd name="connsiteY2041" fmla="*/ 1155363 h 1291630"/>
              <a:gd name="connsiteX2042" fmla="*/ 300242 w 4685015"/>
              <a:gd name="connsiteY2042" fmla="*/ 1139589 h 1291630"/>
              <a:gd name="connsiteX2043" fmla="*/ 326808 w 4685015"/>
              <a:gd name="connsiteY2043" fmla="*/ 1142002 h 1291630"/>
              <a:gd name="connsiteX2044" fmla="*/ 354535 w 4685015"/>
              <a:gd name="connsiteY2044" fmla="*/ 1135944 h 1291630"/>
              <a:gd name="connsiteX2045" fmla="*/ 335966 w 4685015"/>
              <a:gd name="connsiteY2045" fmla="*/ 1130649 h 1291630"/>
              <a:gd name="connsiteX2046" fmla="*/ 336210 w 4685015"/>
              <a:gd name="connsiteY2046" fmla="*/ 1127842 h 1291630"/>
              <a:gd name="connsiteX2047" fmla="*/ 423736 w 4685015"/>
              <a:gd name="connsiteY2047" fmla="*/ 1112005 h 1291630"/>
              <a:gd name="connsiteX2048" fmla="*/ 419801 w 4685015"/>
              <a:gd name="connsiteY2048" fmla="*/ 1108894 h 1291630"/>
              <a:gd name="connsiteX2049" fmla="*/ 318464 w 4685015"/>
              <a:gd name="connsiteY2049" fmla="*/ 1108220 h 1291630"/>
              <a:gd name="connsiteX2050" fmla="*/ 302360 w 4685015"/>
              <a:gd name="connsiteY2050" fmla="*/ 1115371 h 1291630"/>
              <a:gd name="connsiteX2051" fmla="*/ 248321 w 4685015"/>
              <a:gd name="connsiteY2051" fmla="*/ 1118190 h 1291630"/>
              <a:gd name="connsiteX2052" fmla="*/ 206873 w 4685015"/>
              <a:gd name="connsiteY2052" fmla="*/ 1107852 h 1291630"/>
              <a:gd name="connsiteX2053" fmla="*/ 159371 w 4685015"/>
              <a:gd name="connsiteY2053" fmla="*/ 1094314 h 1291630"/>
              <a:gd name="connsiteX2054" fmla="*/ 137375 w 4685015"/>
              <a:gd name="connsiteY2054" fmla="*/ 1099191 h 1291630"/>
              <a:gd name="connsiteX2055" fmla="*/ 133262 w 4685015"/>
              <a:gd name="connsiteY2055" fmla="*/ 1098734 h 1291630"/>
              <a:gd name="connsiteX2056" fmla="*/ 108304 w 4685015"/>
              <a:gd name="connsiteY2056" fmla="*/ 1082859 h 1291630"/>
              <a:gd name="connsiteX2057" fmla="*/ 103199 w 4685015"/>
              <a:gd name="connsiteY2057" fmla="*/ 1042625 h 1291630"/>
              <a:gd name="connsiteX2058" fmla="*/ 95137 w 4685015"/>
              <a:gd name="connsiteY2058" fmla="*/ 1029252 h 1291630"/>
              <a:gd name="connsiteX2059" fmla="*/ 91744 w 4685015"/>
              <a:gd name="connsiteY2059" fmla="*/ 1025188 h 1291630"/>
              <a:gd name="connsiteX2060" fmla="*/ 85141 w 4685015"/>
              <a:gd name="connsiteY2060" fmla="*/ 1002442 h 1291630"/>
              <a:gd name="connsiteX2061" fmla="*/ 72456 w 4685015"/>
              <a:gd name="connsiteY2061" fmla="*/ 993069 h 1291630"/>
              <a:gd name="connsiteX2062" fmla="*/ 64404 w 4685015"/>
              <a:gd name="connsiteY2062" fmla="*/ 991546 h 1291630"/>
              <a:gd name="connsiteX2063" fmla="*/ 63626 w 4685015"/>
              <a:gd name="connsiteY2063" fmla="*/ 988079 h 1291630"/>
              <a:gd name="connsiteX2064" fmla="*/ 130405 w 4685015"/>
              <a:gd name="connsiteY2064" fmla="*/ 959110 h 1291630"/>
              <a:gd name="connsiteX2065" fmla="*/ 126342 w 4685015"/>
              <a:gd name="connsiteY2065" fmla="*/ 937215 h 1291630"/>
              <a:gd name="connsiteX2066" fmla="*/ 234798 w 4685015"/>
              <a:gd name="connsiteY2066" fmla="*/ 930167 h 1291630"/>
              <a:gd name="connsiteX2067" fmla="*/ 216804 w 4685015"/>
              <a:gd name="connsiteY2067" fmla="*/ 921505 h 1291630"/>
              <a:gd name="connsiteX2068" fmla="*/ 203657 w 4685015"/>
              <a:gd name="connsiteY2068" fmla="*/ 929214 h 1291630"/>
              <a:gd name="connsiteX2069" fmla="*/ 166064 w 4685015"/>
              <a:gd name="connsiteY2069" fmla="*/ 924883 h 1291630"/>
              <a:gd name="connsiteX2070" fmla="*/ 134379 w 4685015"/>
              <a:gd name="connsiteY2070" fmla="*/ 917073 h 1291630"/>
              <a:gd name="connsiteX2071" fmla="*/ 123534 w 4685015"/>
              <a:gd name="connsiteY2071" fmla="*/ 908526 h 1291630"/>
              <a:gd name="connsiteX2072" fmla="*/ 37556 w 4685015"/>
              <a:gd name="connsiteY2072" fmla="*/ 913694 h 1291630"/>
              <a:gd name="connsiteX2073" fmla="*/ 36425 w 4685015"/>
              <a:gd name="connsiteY2073" fmla="*/ 908881 h 1291630"/>
              <a:gd name="connsiteX2074" fmla="*/ 50509 w 4685015"/>
              <a:gd name="connsiteY2074" fmla="*/ 903395 h 1291630"/>
              <a:gd name="connsiteX2075" fmla="*/ 69405 w 4685015"/>
              <a:gd name="connsiteY2075" fmla="*/ 893590 h 1291630"/>
              <a:gd name="connsiteX2076" fmla="*/ 81599 w 4685015"/>
              <a:gd name="connsiteY2076" fmla="*/ 888434 h 1291630"/>
              <a:gd name="connsiteX2077" fmla="*/ 109688 w 4685015"/>
              <a:gd name="connsiteY2077" fmla="*/ 887875 h 1291630"/>
              <a:gd name="connsiteX2078" fmla="*/ 118146 w 4685015"/>
              <a:gd name="connsiteY2078" fmla="*/ 884535 h 1291630"/>
              <a:gd name="connsiteX2079" fmla="*/ 114073 w 4685015"/>
              <a:gd name="connsiteY2079" fmla="*/ 874299 h 1291630"/>
              <a:gd name="connsiteX2080" fmla="*/ 79644 w 4685015"/>
              <a:gd name="connsiteY2080" fmla="*/ 860634 h 1291630"/>
              <a:gd name="connsiteX2081" fmla="*/ 65357 w 4685015"/>
              <a:gd name="connsiteY2081" fmla="*/ 859478 h 1291630"/>
              <a:gd name="connsiteX2082" fmla="*/ 65238 w 4685015"/>
              <a:gd name="connsiteY2082" fmla="*/ 854779 h 1291630"/>
              <a:gd name="connsiteX2083" fmla="*/ 117566 w 4685015"/>
              <a:gd name="connsiteY2083" fmla="*/ 847946 h 1291630"/>
              <a:gd name="connsiteX2084" fmla="*/ 57861 w 4685015"/>
              <a:gd name="connsiteY2084" fmla="*/ 812272 h 1291630"/>
              <a:gd name="connsiteX2085" fmla="*/ 71627 w 4685015"/>
              <a:gd name="connsiteY2085" fmla="*/ 801985 h 1291630"/>
              <a:gd name="connsiteX2086" fmla="*/ 89889 w 4685015"/>
              <a:gd name="connsiteY2086" fmla="*/ 800486 h 1291630"/>
              <a:gd name="connsiteX2087" fmla="*/ 89953 w 4685015"/>
              <a:gd name="connsiteY2087" fmla="*/ 796791 h 1291630"/>
              <a:gd name="connsiteX2088" fmla="*/ 67182 w 4685015"/>
              <a:gd name="connsiteY2088" fmla="*/ 793197 h 1291630"/>
              <a:gd name="connsiteX2089" fmla="*/ 67083 w 4685015"/>
              <a:gd name="connsiteY2089" fmla="*/ 790708 h 1291630"/>
              <a:gd name="connsiteX2090" fmla="*/ 73964 w 4685015"/>
              <a:gd name="connsiteY2090" fmla="*/ 787088 h 1291630"/>
              <a:gd name="connsiteX2091" fmla="*/ 38354 w 4685015"/>
              <a:gd name="connsiteY2091" fmla="*/ 761307 h 1291630"/>
              <a:gd name="connsiteX2092" fmla="*/ 55996 w 4685015"/>
              <a:gd name="connsiteY2092" fmla="*/ 755491 h 1291630"/>
              <a:gd name="connsiteX2093" fmla="*/ 56492 w 4685015"/>
              <a:gd name="connsiteY2093" fmla="*/ 752468 h 1291630"/>
              <a:gd name="connsiteX2094" fmla="*/ 33488 w 4685015"/>
              <a:gd name="connsiteY2094" fmla="*/ 738752 h 1291630"/>
              <a:gd name="connsiteX2095" fmla="*/ 34316 w 4685015"/>
              <a:gd name="connsiteY2095" fmla="*/ 735806 h 1291630"/>
              <a:gd name="connsiteX2096" fmla="*/ 101512 w 4685015"/>
              <a:gd name="connsiteY2096" fmla="*/ 732288 h 1291630"/>
              <a:gd name="connsiteX2097" fmla="*/ 102668 w 4685015"/>
              <a:gd name="connsiteY2097" fmla="*/ 728478 h 1291630"/>
              <a:gd name="connsiteX2098" fmla="*/ 33845 w 4685015"/>
              <a:gd name="connsiteY2098" fmla="*/ 689527 h 1291630"/>
              <a:gd name="connsiteX2099" fmla="*/ 34048 w 4685015"/>
              <a:gd name="connsiteY2099" fmla="*/ 686847 h 1291630"/>
              <a:gd name="connsiteX2100" fmla="*/ 81981 w 4685015"/>
              <a:gd name="connsiteY2100" fmla="*/ 678897 h 1291630"/>
              <a:gd name="connsiteX2101" fmla="*/ 40780 w 4685015"/>
              <a:gd name="connsiteY2101" fmla="*/ 648595 h 1291630"/>
              <a:gd name="connsiteX2102" fmla="*/ 61214 w 4685015"/>
              <a:gd name="connsiteY2102" fmla="*/ 643934 h 1291630"/>
              <a:gd name="connsiteX2103" fmla="*/ 53148 w 4685015"/>
              <a:gd name="connsiteY2103" fmla="*/ 617734 h 1291630"/>
              <a:gd name="connsiteX2104" fmla="*/ 105536 w 4685015"/>
              <a:gd name="connsiteY2104" fmla="*/ 636047 h 1291630"/>
              <a:gd name="connsiteX2105" fmla="*/ 145872 w 4685015"/>
              <a:gd name="connsiteY2105" fmla="*/ 630459 h 1291630"/>
              <a:gd name="connsiteX2106" fmla="*/ 146304 w 4685015"/>
              <a:gd name="connsiteY2106" fmla="*/ 626027 h 1291630"/>
              <a:gd name="connsiteX2107" fmla="*/ 109767 w 4685015"/>
              <a:gd name="connsiteY2107" fmla="*/ 617099 h 1291630"/>
              <a:gd name="connsiteX2108" fmla="*/ 97524 w 4685015"/>
              <a:gd name="connsiteY2108" fmla="*/ 599649 h 1291630"/>
              <a:gd name="connsiteX2109" fmla="*/ 98997 w 4685015"/>
              <a:gd name="connsiteY2109" fmla="*/ 577906 h 1291630"/>
              <a:gd name="connsiteX2110" fmla="*/ 114049 w 4685015"/>
              <a:gd name="connsiteY2110" fmla="*/ 568775 h 1291630"/>
              <a:gd name="connsiteX2111" fmla="*/ 118657 w 4685015"/>
              <a:gd name="connsiteY2111" fmla="*/ 564317 h 1291630"/>
              <a:gd name="connsiteX2112" fmla="*/ 128817 w 4685015"/>
              <a:gd name="connsiteY2112" fmla="*/ 544061 h 1291630"/>
              <a:gd name="connsiteX2113" fmla="*/ 108790 w 4685015"/>
              <a:gd name="connsiteY2113" fmla="*/ 541927 h 1291630"/>
              <a:gd name="connsiteX2114" fmla="*/ 135381 w 4685015"/>
              <a:gd name="connsiteY2114" fmla="*/ 530815 h 1291630"/>
              <a:gd name="connsiteX2115" fmla="*/ 124764 w 4685015"/>
              <a:gd name="connsiteY2115" fmla="*/ 517277 h 1291630"/>
              <a:gd name="connsiteX2116" fmla="*/ 107212 w 4685015"/>
              <a:gd name="connsiteY2116" fmla="*/ 483114 h 1291630"/>
              <a:gd name="connsiteX2117" fmla="*/ 106453 w 4685015"/>
              <a:gd name="connsiteY2117" fmla="*/ 480993 h 1291630"/>
              <a:gd name="connsiteX2118" fmla="*/ 107073 w 4685015"/>
              <a:gd name="connsiteY2118" fmla="*/ 478161 h 1291630"/>
              <a:gd name="connsiteX2119" fmla="*/ 116102 w 4685015"/>
              <a:gd name="connsiteY2119" fmla="*/ 475849 h 1291630"/>
              <a:gd name="connsiteX2120" fmla="*/ 122656 w 4685015"/>
              <a:gd name="connsiteY2120" fmla="*/ 470350 h 1291630"/>
              <a:gd name="connsiteX2121" fmla="*/ 115924 w 4685015"/>
              <a:gd name="connsiteY2121" fmla="*/ 463187 h 1291630"/>
              <a:gd name="connsiteX2122" fmla="*/ 92697 w 4685015"/>
              <a:gd name="connsiteY2122" fmla="*/ 461079 h 1291630"/>
              <a:gd name="connsiteX2123" fmla="*/ 127433 w 4685015"/>
              <a:gd name="connsiteY2123" fmla="*/ 433037 h 1291630"/>
              <a:gd name="connsiteX2124" fmla="*/ 146572 w 4685015"/>
              <a:gd name="connsiteY2124" fmla="*/ 421379 h 1291630"/>
              <a:gd name="connsiteX2125" fmla="*/ 92022 w 4685015"/>
              <a:gd name="connsiteY2125" fmla="*/ 420160 h 1291630"/>
              <a:gd name="connsiteX2126" fmla="*/ 78231 w 4685015"/>
              <a:gd name="connsiteY2126" fmla="*/ 418598 h 1291630"/>
              <a:gd name="connsiteX2127" fmla="*/ 78359 w 4685015"/>
              <a:gd name="connsiteY2127" fmla="*/ 414280 h 1291630"/>
              <a:gd name="connsiteX2128" fmla="*/ 127483 w 4685015"/>
              <a:gd name="connsiteY2128" fmla="*/ 398455 h 1291630"/>
              <a:gd name="connsiteX2129" fmla="*/ 107748 w 4685015"/>
              <a:gd name="connsiteY2129" fmla="*/ 375773 h 1291630"/>
              <a:gd name="connsiteX2130" fmla="*/ 113235 w 4685015"/>
              <a:gd name="connsiteY2130" fmla="*/ 368877 h 1291630"/>
              <a:gd name="connsiteX2131" fmla="*/ 67436 w 4685015"/>
              <a:gd name="connsiteY2131" fmla="*/ 350195 h 1291630"/>
              <a:gd name="connsiteX2132" fmla="*/ 109028 w 4685015"/>
              <a:gd name="connsiteY2132" fmla="*/ 336314 h 1291630"/>
              <a:gd name="connsiteX2133" fmla="*/ 98630 w 4685015"/>
              <a:gd name="connsiteY2133" fmla="*/ 318217 h 1291630"/>
              <a:gd name="connsiteX2134" fmla="*/ 116216 w 4685015"/>
              <a:gd name="connsiteY2134" fmla="*/ 307574 h 1291630"/>
              <a:gd name="connsiteX2135" fmla="*/ 95033 w 4685015"/>
              <a:gd name="connsiteY2135" fmla="*/ 301491 h 1291630"/>
              <a:gd name="connsiteX2136" fmla="*/ 103571 w 4685015"/>
              <a:gd name="connsiteY2136" fmla="*/ 297681 h 1291630"/>
              <a:gd name="connsiteX2137" fmla="*/ 82472 w 4685015"/>
              <a:gd name="connsiteY2137" fmla="*/ 285171 h 1291630"/>
              <a:gd name="connsiteX2138" fmla="*/ 83603 w 4685015"/>
              <a:gd name="connsiteY2138" fmla="*/ 283063 h 1291630"/>
              <a:gd name="connsiteX2139" fmla="*/ 132841 w 4685015"/>
              <a:gd name="connsiteY2139" fmla="*/ 291026 h 1291630"/>
              <a:gd name="connsiteX2140" fmla="*/ 133833 w 4685015"/>
              <a:gd name="connsiteY2140" fmla="*/ 287076 h 1291630"/>
              <a:gd name="connsiteX2141" fmla="*/ 112218 w 4685015"/>
              <a:gd name="connsiteY2141" fmla="*/ 274287 h 1291630"/>
              <a:gd name="connsiteX2142" fmla="*/ 112689 w 4685015"/>
              <a:gd name="connsiteY2142" fmla="*/ 272992 h 1291630"/>
              <a:gd name="connsiteX2143" fmla="*/ 141745 w 4685015"/>
              <a:gd name="connsiteY2143" fmla="*/ 282403 h 1291630"/>
              <a:gd name="connsiteX2144" fmla="*/ 185575 w 4685015"/>
              <a:gd name="connsiteY2144" fmla="*/ 288232 h 1291630"/>
              <a:gd name="connsiteX2145" fmla="*/ 214348 w 4685015"/>
              <a:gd name="connsiteY2145" fmla="*/ 283990 h 1291630"/>
              <a:gd name="connsiteX2146" fmla="*/ 242165 w 4685015"/>
              <a:gd name="connsiteY2146" fmla="*/ 289858 h 1291630"/>
              <a:gd name="connsiteX2147" fmla="*/ 255510 w 4685015"/>
              <a:gd name="connsiteY2147" fmla="*/ 284994 h 1291630"/>
              <a:gd name="connsiteX2148" fmla="*/ 254572 w 4685015"/>
              <a:gd name="connsiteY2148" fmla="*/ 279685 h 1291630"/>
              <a:gd name="connsiteX2149" fmla="*/ 228001 w 4685015"/>
              <a:gd name="connsiteY2149" fmla="*/ 279685 h 1291630"/>
              <a:gd name="connsiteX2150" fmla="*/ 227683 w 4685015"/>
              <a:gd name="connsiteY2150" fmla="*/ 277996 h 1291630"/>
              <a:gd name="connsiteX2151" fmla="*/ 266066 w 4685015"/>
              <a:gd name="connsiteY2151" fmla="*/ 263086 h 1291630"/>
              <a:gd name="connsiteX2152" fmla="*/ 225819 w 4685015"/>
              <a:gd name="connsiteY2152" fmla="*/ 248545 h 1291630"/>
              <a:gd name="connsiteX2153" fmla="*/ 226126 w 4685015"/>
              <a:gd name="connsiteY2153" fmla="*/ 244862 h 1291630"/>
              <a:gd name="connsiteX2154" fmla="*/ 236093 w 4685015"/>
              <a:gd name="connsiteY2154" fmla="*/ 242258 h 1291630"/>
              <a:gd name="connsiteX2155" fmla="*/ 232411 w 4685015"/>
              <a:gd name="connsiteY2155" fmla="*/ 235514 h 1291630"/>
              <a:gd name="connsiteX2156" fmla="*/ 235979 w 4685015"/>
              <a:gd name="connsiteY2156" fmla="*/ 235045 h 1291630"/>
              <a:gd name="connsiteX2157" fmla="*/ 254254 w 4685015"/>
              <a:gd name="connsiteY2157" fmla="*/ 227768 h 1291630"/>
              <a:gd name="connsiteX2158" fmla="*/ 285727 w 4685015"/>
              <a:gd name="connsiteY2158" fmla="*/ 207714 h 1291630"/>
              <a:gd name="connsiteX2159" fmla="*/ 297231 w 4685015"/>
              <a:gd name="connsiteY2159" fmla="*/ 199446 h 1291630"/>
              <a:gd name="connsiteX2160" fmla="*/ 297181 w 4685015"/>
              <a:gd name="connsiteY2160" fmla="*/ 191865 h 1291630"/>
              <a:gd name="connsiteX2161" fmla="*/ 259131 w 4685015"/>
              <a:gd name="connsiteY2161" fmla="*/ 175075 h 1291630"/>
              <a:gd name="connsiteX2162" fmla="*/ 261557 w 4685015"/>
              <a:gd name="connsiteY2162" fmla="*/ 184714 h 1291630"/>
              <a:gd name="connsiteX2163" fmla="*/ 253986 w 4685015"/>
              <a:gd name="connsiteY2163" fmla="*/ 181565 h 1291630"/>
              <a:gd name="connsiteX2164" fmla="*/ 232242 w 4685015"/>
              <a:gd name="connsiteY2164" fmla="*/ 167239 h 1291630"/>
              <a:gd name="connsiteX2165" fmla="*/ 225461 w 4685015"/>
              <a:gd name="connsiteY2165" fmla="*/ 151796 h 1291630"/>
              <a:gd name="connsiteX2166" fmla="*/ 229539 w 4685015"/>
              <a:gd name="connsiteY2166" fmla="*/ 132327 h 1291630"/>
              <a:gd name="connsiteX2167" fmla="*/ 214553 w 4685015"/>
              <a:gd name="connsiteY2167" fmla="*/ 127056 h 1291630"/>
              <a:gd name="connsiteX2168" fmla="*/ 215519 w 4685015"/>
              <a:gd name="connsiteY2168" fmla="*/ 123221 h 1291630"/>
              <a:gd name="connsiteX2169" fmla="*/ 250370 w 4685015"/>
              <a:gd name="connsiteY2169" fmla="*/ 132949 h 1291630"/>
              <a:gd name="connsiteX2170" fmla="*/ 251308 w 4685015"/>
              <a:gd name="connsiteY2170" fmla="*/ 129939 h 1291630"/>
              <a:gd name="connsiteX2171" fmla="*/ 244565 w 4685015"/>
              <a:gd name="connsiteY2171" fmla="*/ 125926 h 1291630"/>
              <a:gd name="connsiteX2172" fmla="*/ 243940 w 4685015"/>
              <a:gd name="connsiteY2172" fmla="*/ 122815 h 1291630"/>
              <a:gd name="connsiteX2173" fmla="*/ 260466 w 4685015"/>
              <a:gd name="connsiteY2173" fmla="*/ 119640 h 1291630"/>
              <a:gd name="connsiteX2174" fmla="*/ 307659 w 4685015"/>
              <a:gd name="connsiteY2174" fmla="*/ 107282 h 1291630"/>
              <a:gd name="connsiteX2175" fmla="*/ 345248 w 4685015"/>
              <a:gd name="connsiteY2175" fmla="*/ 102076 h 1291630"/>
              <a:gd name="connsiteX2176" fmla="*/ 445389 w 4685015"/>
              <a:gd name="connsiteY2176" fmla="*/ 105174 h 1291630"/>
              <a:gd name="connsiteX2177" fmla="*/ 479426 w 4685015"/>
              <a:gd name="connsiteY2177" fmla="*/ 109645 h 1291630"/>
              <a:gd name="connsiteX2178" fmla="*/ 520215 w 4685015"/>
              <a:gd name="connsiteY2178" fmla="*/ 110470 h 1291630"/>
              <a:gd name="connsiteX2179" fmla="*/ 659613 w 4685015"/>
              <a:gd name="connsiteY2179" fmla="*/ 109099 h 1291630"/>
              <a:gd name="connsiteX2180" fmla="*/ 818224 w 4685015"/>
              <a:gd name="connsiteY2180" fmla="*/ 102101 h 1291630"/>
              <a:gd name="connsiteX2181" fmla="*/ 905144 w 4685015"/>
              <a:gd name="connsiteY2181" fmla="*/ 94316 h 1291630"/>
              <a:gd name="connsiteX2182" fmla="*/ 927161 w 4685015"/>
              <a:gd name="connsiteY2182" fmla="*/ 90366 h 1291630"/>
              <a:gd name="connsiteX2183" fmla="*/ 972072 w 4685015"/>
              <a:gd name="connsiteY2183" fmla="*/ 94316 h 1291630"/>
              <a:gd name="connsiteX2184" fmla="*/ 1072233 w 4685015"/>
              <a:gd name="connsiteY2184" fmla="*/ 96094 h 1291630"/>
              <a:gd name="connsiteX2185" fmla="*/ 1072323 w 4685015"/>
              <a:gd name="connsiteY2185" fmla="*/ 99510 h 1291630"/>
              <a:gd name="connsiteX2186" fmla="*/ 1031023 w 4685015"/>
              <a:gd name="connsiteY2186" fmla="*/ 102749 h 1291630"/>
              <a:gd name="connsiteX2187" fmla="*/ 1276731 w 4685015"/>
              <a:gd name="connsiteY2187" fmla="*/ 108171 h 1291630"/>
              <a:gd name="connsiteX2188" fmla="*/ 1250238 w 4685015"/>
              <a:gd name="connsiteY2188" fmla="*/ 109810 h 1291630"/>
              <a:gd name="connsiteX2189" fmla="*/ 1245067 w 4685015"/>
              <a:gd name="connsiteY2189" fmla="*/ 108781 h 1291630"/>
              <a:gd name="connsiteX2190" fmla="*/ 1137833 w 4685015"/>
              <a:gd name="connsiteY2190" fmla="*/ 116109 h 1291630"/>
              <a:gd name="connsiteX2191" fmla="*/ 1096305 w 4685015"/>
              <a:gd name="connsiteY2191" fmla="*/ 117773 h 1291630"/>
              <a:gd name="connsiteX2192" fmla="*/ 1086942 w 4685015"/>
              <a:gd name="connsiteY2192" fmla="*/ 121126 h 1291630"/>
              <a:gd name="connsiteX2193" fmla="*/ 1087043 w 4685015"/>
              <a:gd name="connsiteY2193" fmla="*/ 124542 h 1291630"/>
              <a:gd name="connsiteX2194" fmla="*/ 1109128 w 4685015"/>
              <a:gd name="connsiteY2194" fmla="*/ 129774 h 1291630"/>
              <a:gd name="connsiteX2195" fmla="*/ 1128862 w 4685015"/>
              <a:gd name="connsiteY2195" fmla="*/ 122573 h 1291630"/>
              <a:gd name="connsiteX2196" fmla="*/ 1155191 w 4685015"/>
              <a:gd name="connsiteY2196" fmla="*/ 129724 h 1291630"/>
              <a:gd name="connsiteX2197" fmla="*/ 1201585 w 4685015"/>
              <a:gd name="connsiteY2197" fmla="*/ 133711 h 1291630"/>
              <a:gd name="connsiteX2198" fmla="*/ 1178686 w 4685015"/>
              <a:gd name="connsiteY2198" fmla="*/ 135731 h 1291630"/>
              <a:gd name="connsiteX2199" fmla="*/ 1178775 w 4685015"/>
              <a:gd name="connsiteY2199" fmla="*/ 138664 h 1291630"/>
              <a:gd name="connsiteX2200" fmla="*/ 1197011 w 4685015"/>
              <a:gd name="connsiteY2200" fmla="*/ 140887 h 1291630"/>
              <a:gd name="connsiteX2201" fmla="*/ 1196976 w 4685015"/>
              <a:gd name="connsiteY2201" fmla="*/ 143059 h 1291630"/>
              <a:gd name="connsiteX2202" fmla="*/ 1126036 w 4685015"/>
              <a:gd name="connsiteY2202" fmla="*/ 143059 h 1291630"/>
              <a:gd name="connsiteX2203" fmla="*/ 1120826 w 4685015"/>
              <a:gd name="connsiteY2203" fmla="*/ 136861 h 1291630"/>
              <a:gd name="connsiteX2204" fmla="*/ 1079983 w 4685015"/>
              <a:gd name="connsiteY2204" fmla="*/ 140976 h 1291630"/>
              <a:gd name="connsiteX2205" fmla="*/ 1086601 w 4685015"/>
              <a:gd name="connsiteY2205" fmla="*/ 146043 h 1291630"/>
              <a:gd name="connsiteX2206" fmla="*/ 930237 w 4685015"/>
              <a:gd name="connsiteY2206" fmla="*/ 153993 h 1291630"/>
              <a:gd name="connsiteX2207" fmla="*/ 1021805 w 4685015"/>
              <a:gd name="connsiteY2207" fmla="*/ 157384 h 1291630"/>
              <a:gd name="connsiteX2208" fmla="*/ 1022068 w 4685015"/>
              <a:gd name="connsiteY2208" fmla="*/ 162502 h 1291630"/>
              <a:gd name="connsiteX2209" fmla="*/ 1009930 w 4685015"/>
              <a:gd name="connsiteY2209" fmla="*/ 165919 h 1291630"/>
              <a:gd name="connsiteX2210" fmla="*/ 1009830 w 4685015"/>
              <a:gd name="connsiteY2210" fmla="*/ 168979 h 1291630"/>
              <a:gd name="connsiteX2211" fmla="*/ 1039848 w 4685015"/>
              <a:gd name="connsiteY2211" fmla="*/ 168890 h 1291630"/>
              <a:gd name="connsiteX2212" fmla="*/ 1042443 w 4685015"/>
              <a:gd name="connsiteY2212" fmla="*/ 167150 h 1291630"/>
              <a:gd name="connsiteX2213" fmla="*/ 1071108 w 4685015"/>
              <a:gd name="connsiteY2213" fmla="*/ 157701 h 1291630"/>
              <a:gd name="connsiteX2214" fmla="*/ 1055406 w 4685015"/>
              <a:gd name="connsiteY2214" fmla="*/ 163290 h 1291630"/>
              <a:gd name="connsiteX2215" fmla="*/ 1055902 w 4685015"/>
              <a:gd name="connsiteY2215" fmla="*/ 167201 h 1291630"/>
              <a:gd name="connsiteX2216" fmla="*/ 1075488 w 4685015"/>
              <a:gd name="connsiteY2216" fmla="*/ 167201 h 1291630"/>
              <a:gd name="connsiteX2217" fmla="*/ 1217803 w 4685015"/>
              <a:gd name="connsiteY2217" fmla="*/ 164293 h 1291630"/>
              <a:gd name="connsiteX2218" fmla="*/ 1281062 w 4685015"/>
              <a:gd name="connsiteY2218" fmla="*/ 164458 h 1291630"/>
              <a:gd name="connsiteX2219" fmla="*/ 1310831 w 4685015"/>
              <a:gd name="connsiteY2219" fmla="*/ 159162 h 1291630"/>
              <a:gd name="connsiteX2220" fmla="*/ 1310234 w 4685015"/>
              <a:gd name="connsiteY2220" fmla="*/ 156279 h 1291630"/>
              <a:gd name="connsiteX2221" fmla="*/ 1316203 w 4685015"/>
              <a:gd name="connsiteY2221" fmla="*/ 161842 h 1291630"/>
              <a:gd name="connsiteX2222" fmla="*/ 1392301 w 4685015"/>
              <a:gd name="connsiteY2222" fmla="*/ 159352 h 1291630"/>
              <a:gd name="connsiteX2223" fmla="*/ 1392504 w 4685015"/>
              <a:gd name="connsiteY2223" fmla="*/ 155339 h 1291630"/>
              <a:gd name="connsiteX2224" fmla="*/ 1373315 w 4685015"/>
              <a:gd name="connsiteY2224" fmla="*/ 153714 h 1291630"/>
              <a:gd name="connsiteX2225" fmla="*/ 1334770 w 4685015"/>
              <a:gd name="connsiteY2225" fmla="*/ 138868 h 1291630"/>
              <a:gd name="connsiteX2226" fmla="*/ 1363701 w 4685015"/>
              <a:gd name="connsiteY2226" fmla="*/ 134791 h 1291630"/>
              <a:gd name="connsiteX2227" fmla="*/ 1373429 w 4685015"/>
              <a:gd name="connsiteY2227" fmla="*/ 129076 h 1291630"/>
              <a:gd name="connsiteX2228" fmla="*/ 1443838 w 4685015"/>
              <a:gd name="connsiteY2228" fmla="*/ 123666 h 1291630"/>
              <a:gd name="connsiteX2229" fmla="*/ 1444689 w 4685015"/>
              <a:gd name="connsiteY2229" fmla="*/ 120427 h 1291630"/>
              <a:gd name="connsiteX2230" fmla="*/ 1436878 w 4685015"/>
              <a:gd name="connsiteY2230" fmla="*/ 112883 h 1291630"/>
              <a:gd name="connsiteX2231" fmla="*/ 1437894 w 4685015"/>
              <a:gd name="connsiteY2231" fmla="*/ 110382 h 1291630"/>
              <a:gd name="connsiteX2232" fmla="*/ 1448448 w 4685015"/>
              <a:gd name="connsiteY2232" fmla="*/ 116172 h 1291630"/>
              <a:gd name="connsiteX2233" fmla="*/ 1459395 w 4685015"/>
              <a:gd name="connsiteY2233" fmla="*/ 118700 h 1291630"/>
              <a:gd name="connsiteX2234" fmla="*/ 1490967 w 4685015"/>
              <a:gd name="connsiteY2234" fmla="*/ 119564 h 1291630"/>
              <a:gd name="connsiteX2235" fmla="*/ 1525257 w 4685015"/>
              <a:gd name="connsiteY2235" fmla="*/ 117735 h 1291630"/>
              <a:gd name="connsiteX2236" fmla="*/ 1488364 w 4685015"/>
              <a:gd name="connsiteY2236" fmla="*/ 133864 h 1291630"/>
              <a:gd name="connsiteX2237" fmla="*/ 1447394 w 4685015"/>
              <a:gd name="connsiteY2237" fmla="*/ 143414 h 1291630"/>
              <a:gd name="connsiteX2238" fmla="*/ 1403782 w 4685015"/>
              <a:gd name="connsiteY2238" fmla="*/ 150691 h 1291630"/>
              <a:gd name="connsiteX2239" fmla="*/ 1518527 w 4685015"/>
              <a:gd name="connsiteY2239" fmla="*/ 150259 h 1291630"/>
              <a:gd name="connsiteX2240" fmla="*/ 1499426 w 4685015"/>
              <a:gd name="connsiteY2240" fmla="*/ 141814 h 1291630"/>
              <a:gd name="connsiteX2241" fmla="*/ 1525410 w 4685015"/>
              <a:gd name="connsiteY2241" fmla="*/ 134423 h 1291630"/>
              <a:gd name="connsiteX2242" fmla="*/ 1514666 w 4685015"/>
              <a:gd name="connsiteY2242" fmla="*/ 145497 h 1291630"/>
              <a:gd name="connsiteX2243" fmla="*/ 1524394 w 4685015"/>
              <a:gd name="connsiteY2243" fmla="*/ 146424 h 1291630"/>
              <a:gd name="connsiteX2244" fmla="*/ 1568882 w 4685015"/>
              <a:gd name="connsiteY2244" fmla="*/ 140976 h 1291630"/>
              <a:gd name="connsiteX2245" fmla="*/ 1586192 w 4685015"/>
              <a:gd name="connsiteY2245" fmla="*/ 149523 h 1291630"/>
              <a:gd name="connsiteX2246" fmla="*/ 1595615 w 4685015"/>
              <a:gd name="connsiteY2246" fmla="*/ 151961 h 1291630"/>
              <a:gd name="connsiteX2247" fmla="*/ 1599248 w 4685015"/>
              <a:gd name="connsiteY2247" fmla="*/ 143084 h 1291630"/>
              <a:gd name="connsiteX2248" fmla="*/ 1628458 w 4685015"/>
              <a:gd name="connsiteY2248" fmla="*/ 154298 h 1291630"/>
              <a:gd name="connsiteX2249" fmla="*/ 1624063 w 4685015"/>
              <a:gd name="connsiteY2249" fmla="*/ 164788 h 1291630"/>
              <a:gd name="connsiteX2250" fmla="*/ 1637309 w 4685015"/>
              <a:gd name="connsiteY2250" fmla="*/ 148862 h 1291630"/>
              <a:gd name="connsiteX2251" fmla="*/ 1651813 w 4685015"/>
              <a:gd name="connsiteY2251" fmla="*/ 151212 h 1291630"/>
              <a:gd name="connsiteX2252" fmla="*/ 1652003 w 4685015"/>
              <a:gd name="connsiteY2252" fmla="*/ 153345 h 1291630"/>
              <a:gd name="connsiteX2253" fmla="*/ 1642745 w 4685015"/>
              <a:gd name="connsiteY2253" fmla="*/ 156851 h 1291630"/>
              <a:gd name="connsiteX2254" fmla="*/ 1664805 w 4685015"/>
              <a:gd name="connsiteY2254" fmla="*/ 154400 h 1291630"/>
              <a:gd name="connsiteX2255" fmla="*/ 1670520 w 4685015"/>
              <a:gd name="connsiteY2255" fmla="*/ 152012 h 1291630"/>
              <a:gd name="connsiteX2256" fmla="*/ 1740980 w 4685015"/>
              <a:gd name="connsiteY2256" fmla="*/ 154184 h 1291630"/>
              <a:gd name="connsiteX2257" fmla="*/ 1697177 w 4685015"/>
              <a:gd name="connsiteY2257" fmla="*/ 160458 h 1291630"/>
              <a:gd name="connsiteX2258" fmla="*/ 1695057 w 4685015"/>
              <a:gd name="connsiteY2258" fmla="*/ 160280 h 1291630"/>
              <a:gd name="connsiteX2259" fmla="*/ 1670850 w 4685015"/>
              <a:gd name="connsiteY2259" fmla="*/ 165220 h 1291630"/>
              <a:gd name="connsiteX2260" fmla="*/ 1662595 w 4685015"/>
              <a:gd name="connsiteY2260" fmla="*/ 165588 h 1291630"/>
              <a:gd name="connsiteX2261" fmla="*/ 1626667 w 4685015"/>
              <a:gd name="connsiteY2261" fmla="*/ 175545 h 1291630"/>
              <a:gd name="connsiteX2262" fmla="*/ 1621358 w 4685015"/>
              <a:gd name="connsiteY2262" fmla="*/ 176066 h 1291630"/>
              <a:gd name="connsiteX2263" fmla="*/ 1600581 w 4685015"/>
              <a:gd name="connsiteY2263" fmla="*/ 168738 h 1291630"/>
              <a:gd name="connsiteX2264" fmla="*/ 1606614 w 4685015"/>
              <a:gd name="connsiteY2264" fmla="*/ 173831 h 1291630"/>
              <a:gd name="connsiteX2265" fmla="*/ 1574178 w 4685015"/>
              <a:gd name="connsiteY2265" fmla="*/ 173678 h 1291630"/>
              <a:gd name="connsiteX2266" fmla="*/ 1528661 w 4685015"/>
              <a:gd name="connsiteY2266" fmla="*/ 168713 h 1291630"/>
              <a:gd name="connsiteX2267" fmla="*/ 1486040 w 4685015"/>
              <a:gd name="connsiteY2267" fmla="*/ 170732 h 1291630"/>
              <a:gd name="connsiteX2268" fmla="*/ 1481201 w 4685015"/>
              <a:gd name="connsiteY2268" fmla="*/ 177793 h 1291630"/>
              <a:gd name="connsiteX2269" fmla="*/ 1517650 w 4685015"/>
              <a:gd name="connsiteY2269" fmla="*/ 180663 h 1291630"/>
              <a:gd name="connsiteX2270" fmla="*/ 1517790 w 4685015"/>
              <a:gd name="connsiteY2270" fmla="*/ 186086 h 1291630"/>
              <a:gd name="connsiteX2271" fmla="*/ 1521625 w 4685015"/>
              <a:gd name="connsiteY2271" fmla="*/ 190709 h 1291630"/>
              <a:gd name="connsiteX2272" fmla="*/ 1527226 w 4685015"/>
              <a:gd name="connsiteY2272" fmla="*/ 188740 h 1291630"/>
              <a:gd name="connsiteX2273" fmla="*/ 1535316 w 4685015"/>
              <a:gd name="connsiteY2273" fmla="*/ 181159 h 1291630"/>
              <a:gd name="connsiteX2274" fmla="*/ 1593634 w 4685015"/>
              <a:gd name="connsiteY2274" fmla="*/ 180803 h 1291630"/>
              <a:gd name="connsiteX2275" fmla="*/ 1575232 w 4685015"/>
              <a:gd name="connsiteY2275" fmla="*/ 192220 h 1291630"/>
              <a:gd name="connsiteX2276" fmla="*/ 1577099 w 4685015"/>
              <a:gd name="connsiteY2276" fmla="*/ 196297 h 1291630"/>
              <a:gd name="connsiteX2277" fmla="*/ 1596276 w 4685015"/>
              <a:gd name="connsiteY2277" fmla="*/ 191928 h 1291630"/>
              <a:gd name="connsiteX2278" fmla="*/ 1615923 w 4685015"/>
              <a:gd name="connsiteY2278" fmla="*/ 196729 h 1291630"/>
              <a:gd name="connsiteX2279" fmla="*/ 1620901 w 4685015"/>
              <a:gd name="connsiteY2279" fmla="*/ 195472 h 1291630"/>
              <a:gd name="connsiteX2280" fmla="*/ 1645349 w 4685015"/>
              <a:gd name="connsiteY2280" fmla="*/ 188131 h 1291630"/>
              <a:gd name="connsiteX2281" fmla="*/ 1638071 w 4685015"/>
              <a:gd name="connsiteY2281" fmla="*/ 194519 h 1291630"/>
              <a:gd name="connsiteX2282" fmla="*/ 1644472 w 4685015"/>
              <a:gd name="connsiteY2282" fmla="*/ 196805 h 1291630"/>
              <a:gd name="connsiteX2283" fmla="*/ 1684249 w 4685015"/>
              <a:gd name="connsiteY2283" fmla="*/ 196906 h 1291630"/>
              <a:gd name="connsiteX2284" fmla="*/ 1703400 w 4685015"/>
              <a:gd name="connsiteY2284" fmla="*/ 190467 h 1291630"/>
              <a:gd name="connsiteX2285" fmla="*/ 1713090 w 4685015"/>
              <a:gd name="connsiteY2285" fmla="*/ 190493 h 1291630"/>
              <a:gd name="connsiteX2286" fmla="*/ 1734985 w 4685015"/>
              <a:gd name="connsiteY2286" fmla="*/ 192423 h 1291630"/>
              <a:gd name="connsiteX2287" fmla="*/ 1781264 w 4685015"/>
              <a:gd name="connsiteY2287" fmla="*/ 191522 h 1291630"/>
              <a:gd name="connsiteX2288" fmla="*/ 1814754 w 4685015"/>
              <a:gd name="connsiteY2288" fmla="*/ 190721 h 1291630"/>
              <a:gd name="connsiteX2289" fmla="*/ 1822552 w 4685015"/>
              <a:gd name="connsiteY2289" fmla="*/ 187839 h 1291630"/>
              <a:gd name="connsiteX2290" fmla="*/ 1829219 w 4685015"/>
              <a:gd name="connsiteY2290" fmla="*/ 185515 h 1291630"/>
              <a:gd name="connsiteX2291" fmla="*/ 1914182 w 4685015"/>
              <a:gd name="connsiteY2291" fmla="*/ 186645 h 1291630"/>
              <a:gd name="connsiteX2292" fmla="*/ 1933232 w 4685015"/>
              <a:gd name="connsiteY2292" fmla="*/ 187877 h 1291630"/>
              <a:gd name="connsiteX2293" fmla="*/ 1939684 w 4685015"/>
              <a:gd name="connsiteY2293" fmla="*/ 190950 h 1291630"/>
              <a:gd name="connsiteX2294" fmla="*/ 1986674 w 4685015"/>
              <a:gd name="connsiteY2294" fmla="*/ 190938 h 1291630"/>
              <a:gd name="connsiteX2295" fmla="*/ 2017268 w 4685015"/>
              <a:gd name="connsiteY2295" fmla="*/ 189579 h 1291630"/>
              <a:gd name="connsiteX2296" fmla="*/ 2041601 w 4685015"/>
              <a:gd name="connsiteY2296" fmla="*/ 190480 h 1291630"/>
              <a:gd name="connsiteX2297" fmla="*/ 2050529 w 4685015"/>
              <a:gd name="connsiteY2297" fmla="*/ 193782 h 1291630"/>
              <a:gd name="connsiteX2298" fmla="*/ 2111362 w 4685015"/>
              <a:gd name="connsiteY2298" fmla="*/ 192208 h 1291630"/>
              <a:gd name="connsiteX2299" fmla="*/ 2172361 w 4685015"/>
              <a:gd name="connsiteY2299" fmla="*/ 188651 h 1291630"/>
              <a:gd name="connsiteX2300" fmla="*/ 2173097 w 4685015"/>
              <a:gd name="connsiteY2300" fmla="*/ 192639 h 1291630"/>
              <a:gd name="connsiteX2301" fmla="*/ 2157603 w 4685015"/>
              <a:gd name="connsiteY2301" fmla="*/ 197084 h 1291630"/>
              <a:gd name="connsiteX2302" fmla="*/ 2157540 w 4685015"/>
              <a:gd name="connsiteY2302" fmla="*/ 200932 h 1291630"/>
              <a:gd name="connsiteX2303" fmla="*/ 2182825 w 4685015"/>
              <a:gd name="connsiteY2303" fmla="*/ 202050 h 1291630"/>
              <a:gd name="connsiteX2304" fmla="*/ 2208556 w 4685015"/>
              <a:gd name="connsiteY2304" fmla="*/ 199586 h 1291630"/>
              <a:gd name="connsiteX2305" fmla="*/ 2232889 w 4685015"/>
              <a:gd name="connsiteY2305" fmla="*/ 189350 h 1291630"/>
              <a:gd name="connsiteX2306" fmla="*/ 2231644 w 4685015"/>
              <a:gd name="connsiteY2306" fmla="*/ 193135 h 1291630"/>
              <a:gd name="connsiteX2307" fmla="*/ 2238947 w 4685015"/>
              <a:gd name="connsiteY2307" fmla="*/ 198430 h 1291630"/>
              <a:gd name="connsiteX2308" fmla="*/ 2264055 w 4685015"/>
              <a:gd name="connsiteY2308" fmla="*/ 195040 h 1291630"/>
              <a:gd name="connsiteX2309" fmla="*/ 2311654 w 4685015"/>
              <a:gd name="connsiteY2309" fmla="*/ 190366 h 1291630"/>
              <a:gd name="connsiteX2310" fmla="*/ 2317979 w 4685015"/>
              <a:gd name="connsiteY2310" fmla="*/ 191344 h 1291630"/>
              <a:gd name="connsiteX2311" fmla="*/ 2318322 w 4685015"/>
              <a:gd name="connsiteY2311" fmla="*/ 194506 h 1291630"/>
              <a:gd name="connsiteX2312" fmla="*/ 2296795 w 4685015"/>
              <a:gd name="connsiteY2312" fmla="*/ 197071 h 1291630"/>
              <a:gd name="connsiteX2313" fmla="*/ 2279104 w 4685015"/>
              <a:gd name="connsiteY2313" fmla="*/ 205072 h 1291630"/>
              <a:gd name="connsiteX2314" fmla="*/ 2273110 w 4685015"/>
              <a:gd name="connsiteY2314" fmla="*/ 207955 h 1291630"/>
              <a:gd name="connsiteX2315" fmla="*/ 2248815 w 4685015"/>
              <a:gd name="connsiteY2315" fmla="*/ 204501 h 1291630"/>
              <a:gd name="connsiteX2316" fmla="*/ 2213128 w 4685015"/>
              <a:gd name="connsiteY2316" fmla="*/ 207435 h 1291630"/>
              <a:gd name="connsiteX2317" fmla="*/ 2184260 w 4685015"/>
              <a:gd name="connsiteY2317" fmla="*/ 207016 h 1291630"/>
              <a:gd name="connsiteX2318" fmla="*/ 2163280 w 4685015"/>
              <a:gd name="connsiteY2318" fmla="*/ 211041 h 1291630"/>
              <a:gd name="connsiteX2319" fmla="*/ 2118436 w 4685015"/>
              <a:gd name="connsiteY2319" fmla="*/ 214458 h 1291630"/>
              <a:gd name="connsiteX2320" fmla="*/ 2107044 w 4685015"/>
              <a:gd name="connsiteY2320" fmla="*/ 214496 h 1291630"/>
              <a:gd name="connsiteX2321" fmla="*/ 2107019 w 4685015"/>
              <a:gd name="connsiteY2321" fmla="*/ 218103 h 1291630"/>
              <a:gd name="connsiteX2322" fmla="*/ 2141017 w 4685015"/>
              <a:gd name="connsiteY2322" fmla="*/ 218065 h 1291630"/>
              <a:gd name="connsiteX2323" fmla="*/ 2185188 w 4685015"/>
              <a:gd name="connsiteY2323" fmla="*/ 217734 h 1291630"/>
              <a:gd name="connsiteX2324" fmla="*/ 2270773 w 4685015"/>
              <a:gd name="connsiteY2324" fmla="*/ 213962 h 1291630"/>
              <a:gd name="connsiteX2325" fmla="*/ 2327517 w 4685015"/>
              <a:gd name="connsiteY2325" fmla="*/ 213544 h 1291630"/>
              <a:gd name="connsiteX2326" fmla="*/ 2337143 w 4685015"/>
              <a:gd name="connsiteY2326" fmla="*/ 218344 h 1291630"/>
              <a:gd name="connsiteX2327" fmla="*/ 2336381 w 4685015"/>
              <a:gd name="connsiteY2327" fmla="*/ 222548 h 1291630"/>
              <a:gd name="connsiteX2328" fmla="*/ 2301126 w 4685015"/>
              <a:gd name="connsiteY2328" fmla="*/ 225735 h 1291630"/>
              <a:gd name="connsiteX2329" fmla="*/ 2305076 w 4685015"/>
              <a:gd name="connsiteY2329" fmla="*/ 233355 h 1291630"/>
              <a:gd name="connsiteX2330" fmla="*/ 2290229 w 4685015"/>
              <a:gd name="connsiteY2330" fmla="*/ 227234 h 1291630"/>
              <a:gd name="connsiteX2331" fmla="*/ 2280082 w 4685015"/>
              <a:gd name="connsiteY2331" fmla="*/ 224288 h 1291630"/>
              <a:gd name="connsiteX2332" fmla="*/ 2182343 w 4685015"/>
              <a:gd name="connsiteY2332" fmla="*/ 227082 h 1291630"/>
              <a:gd name="connsiteX2333" fmla="*/ 2124469 w 4685015"/>
              <a:gd name="connsiteY2333" fmla="*/ 228047 h 1291630"/>
              <a:gd name="connsiteX2334" fmla="*/ 2134362 w 4685015"/>
              <a:gd name="connsiteY2334" fmla="*/ 225342 h 1291630"/>
              <a:gd name="connsiteX2335" fmla="*/ 2134070 w 4685015"/>
              <a:gd name="connsiteY2335" fmla="*/ 222751 h 1291630"/>
              <a:gd name="connsiteX2336" fmla="*/ 2096846 w 4685015"/>
              <a:gd name="connsiteY2336" fmla="*/ 225532 h 1291630"/>
              <a:gd name="connsiteX2337" fmla="*/ 2097024 w 4685015"/>
              <a:gd name="connsiteY2337" fmla="*/ 229622 h 1291630"/>
              <a:gd name="connsiteX2338" fmla="*/ 2111210 w 4685015"/>
              <a:gd name="connsiteY2338" fmla="*/ 228606 h 1291630"/>
              <a:gd name="connsiteX2339" fmla="*/ 2111286 w 4685015"/>
              <a:gd name="connsiteY2339" fmla="*/ 231400 h 1291630"/>
              <a:gd name="connsiteX2340" fmla="*/ 2035315 w 4685015"/>
              <a:gd name="connsiteY2340" fmla="*/ 236835 h 1291630"/>
              <a:gd name="connsiteX2341" fmla="*/ 2034870 w 4685015"/>
              <a:gd name="connsiteY2341" fmla="*/ 238969 h 1291630"/>
              <a:gd name="connsiteX2342" fmla="*/ 2044167 w 4685015"/>
              <a:gd name="connsiteY2342" fmla="*/ 244900 h 1291630"/>
              <a:gd name="connsiteX2343" fmla="*/ 2037486 w 4685015"/>
              <a:gd name="connsiteY2343" fmla="*/ 247300 h 1291630"/>
              <a:gd name="connsiteX2344" fmla="*/ 2037664 w 4685015"/>
              <a:gd name="connsiteY2344" fmla="*/ 250411 h 1291630"/>
              <a:gd name="connsiteX2345" fmla="*/ 2083092 w 4685015"/>
              <a:gd name="connsiteY2345" fmla="*/ 250411 h 1291630"/>
              <a:gd name="connsiteX2346" fmla="*/ 2074583 w 4685015"/>
              <a:gd name="connsiteY2346" fmla="*/ 245370 h 1291630"/>
              <a:gd name="connsiteX2347" fmla="*/ 2117331 w 4685015"/>
              <a:gd name="connsiteY2347" fmla="*/ 236619 h 1291630"/>
              <a:gd name="connsiteX2348" fmla="*/ 2158632 w 4685015"/>
              <a:gd name="connsiteY2348" fmla="*/ 241801 h 1291630"/>
              <a:gd name="connsiteX2349" fmla="*/ 2154441 w 4685015"/>
              <a:gd name="connsiteY2349" fmla="*/ 244684 h 1291630"/>
              <a:gd name="connsiteX2350" fmla="*/ 2154936 w 4685015"/>
              <a:gd name="connsiteY2350" fmla="*/ 246576 h 1291630"/>
              <a:gd name="connsiteX2351" fmla="*/ 2194522 w 4685015"/>
              <a:gd name="connsiteY2351" fmla="*/ 244531 h 1291630"/>
              <a:gd name="connsiteX2352" fmla="*/ 2255977 w 4685015"/>
              <a:gd name="connsiteY2352" fmla="*/ 241572 h 1291630"/>
              <a:gd name="connsiteX2353" fmla="*/ 2280552 w 4685015"/>
              <a:gd name="connsiteY2353" fmla="*/ 240163 h 1291630"/>
              <a:gd name="connsiteX2354" fmla="*/ 2259203 w 4685015"/>
              <a:gd name="connsiteY2354" fmla="*/ 248177 h 1291630"/>
              <a:gd name="connsiteX2355" fmla="*/ 2291029 w 4685015"/>
              <a:gd name="connsiteY2355" fmla="*/ 243274 h 1291630"/>
              <a:gd name="connsiteX2356" fmla="*/ 2306866 w 4685015"/>
              <a:gd name="connsiteY2356" fmla="*/ 240302 h 1291630"/>
              <a:gd name="connsiteX2357" fmla="*/ 2307285 w 4685015"/>
              <a:gd name="connsiteY2357" fmla="*/ 244214 h 1291630"/>
              <a:gd name="connsiteX2358" fmla="*/ 2295233 w 4685015"/>
              <a:gd name="connsiteY2358" fmla="*/ 247059 h 1291630"/>
              <a:gd name="connsiteX2359" fmla="*/ 2302117 w 4685015"/>
              <a:gd name="connsiteY2359" fmla="*/ 256381 h 1291630"/>
              <a:gd name="connsiteX2360" fmla="*/ 2256371 w 4685015"/>
              <a:gd name="connsiteY2360" fmla="*/ 256381 h 1291630"/>
              <a:gd name="connsiteX2361" fmla="*/ 2269693 w 4685015"/>
              <a:gd name="connsiteY2361" fmla="*/ 265702 h 1291630"/>
              <a:gd name="connsiteX2362" fmla="*/ 2272652 w 4685015"/>
              <a:gd name="connsiteY2362" fmla="*/ 266490 h 1291630"/>
              <a:gd name="connsiteX2363" fmla="*/ 2293836 w 4685015"/>
              <a:gd name="connsiteY2363" fmla="*/ 263569 h 1291630"/>
              <a:gd name="connsiteX2364" fmla="*/ 2343899 w 4685015"/>
              <a:gd name="connsiteY2364" fmla="*/ 261499 h 1291630"/>
              <a:gd name="connsiteX2365" fmla="*/ 2415832 w 4685015"/>
              <a:gd name="connsiteY2365" fmla="*/ 259822 h 1291630"/>
              <a:gd name="connsiteX2366" fmla="*/ 2480297 w 4685015"/>
              <a:gd name="connsiteY2366" fmla="*/ 259607 h 1291630"/>
              <a:gd name="connsiteX2367" fmla="*/ 2487105 w 4685015"/>
              <a:gd name="connsiteY2367" fmla="*/ 256825 h 1291630"/>
              <a:gd name="connsiteX2368" fmla="*/ 2352891 w 4685015"/>
              <a:gd name="connsiteY2368" fmla="*/ 249789 h 1291630"/>
              <a:gd name="connsiteX2369" fmla="*/ 2364042 w 4685015"/>
              <a:gd name="connsiteY2369" fmla="*/ 244163 h 1291630"/>
              <a:gd name="connsiteX2370" fmla="*/ 2344407 w 4685015"/>
              <a:gd name="connsiteY2370" fmla="*/ 244163 h 1291630"/>
              <a:gd name="connsiteX2371" fmla="*/ 2343087 w 4685015"/>
              <a:gd name="connsiteY2371" fmla="*/ 239934 h 1291630"/>
              <a:gd name="connsiteX2372" fmla="*/ 2353691 w 4685015"/>
              <a:gd name="connsiteY2372" fmla="*/ 235921 h 1291630"/>
              <a:gd name="connsiteX2373" fmla="*/ 2405507 w 4685015"/>
              <a:gd name="connsiteY2373" fmla="*/ 230841 h 1291630"/>
              <a:gd name="connsiteX2374" fmla="*/ 2423986 w 4685015"/>
              <a:gd name="connsiteY2374" fmla="*/ 222954 h 1291630"/>
              <a:gd name="connsiteX2375" fmla="*/ 2406002 w 4685015"/>
              <a:gd name="connsiteY2375" fmla="*/ 244874 h 1291630"/>
              <a:gd name="connsiteX2376" fmla="*/ 2386584 w 4685015"/>
              <a:gd name="connsiteY2376" fmla="*/ 246767 h 1291630"/>
              <a:gd name="connsiteX2377" fmla="*/ 2386724 w 4685015"/>
              <a:gd name="connsiteY2377" fmla="*/ 250082 h 1291630"/>
              <a:gd name="connsiteX2378" fmla="*/ 2615146 w 4685015"/>
              <a:gd name="connsiteY2378" fmla="*/ 243833 h 1291630"/>
              <a:gd name="connsiteX2379" fmla="*/ 2604935 w 4685015"/>
              <a:gd name="connsiteY2379" fmla="*/ 237610 h 1291630"/>
              <a:gd name="connsiteX2380" fmla="*/ 2607323 w 4685015"/>
              <a:gd name="connsiteY2380" fmla="*/ 235451 h 1291630"/>
              <a:gd name="connsiteX2381" fmla="*/ 2628303 w 4685015"/>
              <a:gd name="connsiteY2381" fmla="*/ 222586 h 1291630"/>
              <a:gd name="connsiteX2382" fmla="*/ 2644712 w 4685015"/>
              <a:gd name="connsiteY2382" fmla="*/ 219766 h 1291630"/>
              <a:gd name="connsiteX2383" fmla="*/ 2645563 w 4685015"/>
              <a:gd name="connsiteY2383" fmla="*/ 223437 h 1291630"/>
              <a:gd name="connsiteX2384" fmla="*/ 2634171 w 4685015"/>
              <a:gd name="connsiteY2384" fmla="*/ 227729 h 1291630"/>
              <a:gd name="connsiteX2385" fmla="*/ 2634336 w 4685015"/>
              <a:gd name="connsiteY2385" fmla="*/ 229965 h 1291630"/>
              <a:gd name="connsiteX2386" fmla="*/ 2737155 w 4685015"/>
              <a:gd name="connsiteY2386" fmla="*/ 229965 h 1291630"/>
              <a:gd name="connsiteX2387" fmla="*/ 2737625 w 4685015"/>
              <a:gd name="connsiteY2387" fmla="*/ 230600 h 1291630"/>
              <a:gd name="connsiteX2388" fmla="*/ 2724480 w 4685015"/>
              <a:gd name="connsiteY2388" fmla="*/ 233025 h 1291630"/>
              <a:gd name="connsiteX2389" fmla="*/ 2752852 w 4685015"/>
              <a:gd name="connsiteY2389" fmla="*/ 254577 h 1291630"/>
              <a:gd name="connsiteX2390" fmla="*/ 2737447 w 4685015"/>
              <a:gd name="connsiteY2390" fmla="*/ 255669 h 1291630"/>
              <a:gd name="connsiteX2391" fmla="*/ 2737523 w 4685015"/>
              <a:gd name="connsiteY2391" fmla="*/ 259340 h 1291630"/>
              <a:gd name="connsiteX2392" fmla="*/ 2791460 w 4685015"/>
              <a:gd name="connsiteY2392" fmla="*/ 259340 h 1291630"/>
              <a:gd name="connsiteX2393" fmla="*/ 2845003 w 4685015"/>
              <a:gd name="connsiteY2393" fmla="*/ 259340 h 1291630"/>
              <a:gd name="connsiteX2394" fmla="*/ 2845016 w 4685015"/>
              <a:gd name="connsiteY2394" fmla="*/ 255047 h 1291630"/>
              <a:gd name="connsiteX2395" fmla="*/ 2763736 w 4685015"/>
              <a:gd name="connsiteY2395" fmla="*/ 255047 h 1291630"/>
              <a:gd name="connsiteX2396" fmla="*/ 2788006 w 4685015"/>
              <a:gd name="connsiteY2396" fmla="*/ 245801 h 1291630"/>
              <a:gd name="connsiteX2397" fmla="*/ 2816835 w 4685015"/>
              <a:gd name="connsiteY2397" fmla="*/ 244519 h 1291630"/>
              <a:gd name="connsiteX2398" fmla="*/ 2746794 w 4685015"/>
              <a:gd name="connsiteY2398" fmla="*/ 231590 h 1291630"/>
              <a:gd name="connsiteX2399" fmla="*/ 2758694 w 4685015"/>
              <a:gd name="connsiteY2399" fmla="*/ 227590 h 1291630"/>
              <a:gd name="connsiteX2400" fmla="*/ 2822156 w 4685015"/>
              <a:gd name="connsiteY2400" fmla="*/ 226891 h 1291630"/>
              <a:gd name="connsiteX2401" fmla="*/ 2948293 w 4685015"/>
              <a:gd name="connsiteY2401" fmla="*/ 229431 h 1291630"/>
              <a:gd name="connsiteX2402" fmla="*/ 3026791 w 4685015"/>
              <a:gd name="connsiteY2402" fmla="*/ 227717 h 1291630"/>
              <a:gd name="connsiteX2403" fmla="*/ 3050959 w 4685015"/>
              <a:gd name="connsiteY2403" fmla="*/ 234384 h 1291630"/>
              <a:gd name="connsiteX2404" fmla="*/ 3039491 w 4685015"/>
              <a:gd name="connsiteY2404" fmla="*/ 236911 h 1291630"/>
              <a:gd name="connsiteX2405" fmla="*/ 3004579 w 4685015"/>
              <a:gd name="connsiteY2405" fmla="*/ 235108 h 1291630"/>
              <a:gd name="connsiteX2406" fmla="*/ 2989275 w 4685015"/>
              <a:gd name="connsiteY2406" fmla="*/ 241890 h 1291630"/>
              <a:gd name="connsiteX2407" fmla="*/ 2978734 w 4685015"/>
              <a:gd name="connsiteY2407" fmla="*/ 247745 h 1291630"/>
              <a:gd name="connsiteX2408" fmla="*/ 3030233 w 4685015"/>
              <a:gd name="connsiteY2408" fmla="*/ 251212 h 1291630"/>
              <a:gd name="connsiteX2409" fmla="*/ 3030639 w 4685015"/>
              <a:gd name="connsiteY2409" fmla="*/ 247376 h 1291630"/>
              <a:gd name="connsiteX2410" fmla="*/ 3014548 w 4685015"/>
              <a:gd name="connsiteY2410" fmla="*/ 245052 h 1291630"/>
              <a:gd name="connsiteX2411" fmla="*/ 3037129 w 4685015"/>
              <a:gd name="connsiteY2411" fmla="*/ 245395 h 1291630"/>
              <a:gd name="connsiteX2412" fmla="*/ 3051594 w 4685015"/>
              <a:gd name="connsiteY2412" fmla="*/ 249865 h 1291630"/>
              <a:gd name="connsiteX2413" fmla="*/ 3099841 w 4685015"/>
              <a:gd name="connsiteY2413" fmla="*/ 251631 h 1291630"/>
              <a:gd name="connsiteX2414" fmla="*/ 3148444 w 4685015"/>
              <a:gd name="connsiteY2414" fmla="*/ 251694 h 1291630"/>
              <a:gd name="connsiteX2415" fmla="*/ 3140685 w 4685015"/>
              <a:gd name="connsiteY2415" fmla="*/ 249408 h 1291630"/>
              <a:gd name="connsiteX2416" fmla="*/ 3113418 w 4685015"/>
              <a:gd name="connsiteY2416" fmla="*/ 240785 h 1291630"/>
              <a:gd name="connsiteX2417" fmla="*/ 3088005 w 4685015"/>
              <a:gd name="connsiteY2417" fmla="*/ 242182 h 1291630"/>
              <a:gd name="connsiteX2418" fmla="*/ 3099753 w 4685015"/>
              <a:gd name="connsiteY2418" fmla="*/ 236137 h 1291630"/>
              <a:gd name="connsiteX2419" fmla="*/ 3131490 w 4685015"/>
              <a:gd name="connsiteY2419" fmla="*/ 238677 h 1291630"/>
              <a:gd name="connsiteX2420" fmla="*/ 3176804 w 4685015"/>
              <a:gd name="connsiteY2420" fmla="*/ 234232 h 1291630"/>
              <a:gd name="connsiteX2421" fmla="*/ 3240913 w 4685015"/>
              <a:gd name="connsiteY2421" fmla="*/ 229647 h 1291630"/>
              <a:gd name="connsiteX2422" fmla="*/ 3283687 w 4685015"/>
              <a:gd name="connsiteY2422" fmla="*/ 231806 h 1291630"/>
              <a:gd name="connsiteX2423" fmla="*/ 3283712 w 4685015"/>
              <a:gd name="connsiteY2423" fmla="*/ 235616 h 1291630"/>
              <a:gd name="connsiteX2424" fmla="*/ 3233738 w 4685015"/>
              <a:gd name="connsiteY2424" fmla="*/ 236911 h 1291630"/>
              <a:gd name="connsiteX2425" fmla="*/ 3209846 w 4685015"/>
              <a:gd name="connsiteY2425" fmla="*/ 241317 h 1291630"/>
              <a:gd name="connsiteX2426" fmla="*/ 3209976 w 4685015"/>
              <a:gd name="connsiteY2426" fmla="*/ 241014 h 1291630"/>
              <a:gd name="connsiteX2427" fmla="*/ 3209508 w 4685015"/>
              <a:gd name="connsiteY2427" fmla="*/ 241073 h 1291630"/>
              <a:gd name="connsiteX2428" fmla="*/ 3207233 w 4685015"/>
              <a:gd name="connsiteY2428" fmla="*/ 237788 h 1291630"/>
              <a:gd name="connsiteX2429" fmla="*/ 3173235 w 4685015"/>
              <a:gd name="connsiteY2429" fmla="*/ 238143 h 1291630"/>
              <a:gd name="connsiteX2430" fmla="*/ 3173048 w 4685015"/>
              <a:gd name="connsiteY2430" fmla="*/ 238399 h 1291630"/>
              <a:gd name="connsiteX2431" fmla="*/ 3206486 w 4685015"/>
              <a:gd name="connsiteY2431" fmla="*/ 238049 h 1291630"/>
              <a:gd name="connsiteX2432" fmla="*/ 3208654 w 4685015"/>
              <a:gd name="connsiteY2432" fmla="*/ 241179 h 1291630"/>
              <a:gd name="connsiteX2433" fmla="*/ 3209508 w 4685015"/>
              <a:gd name="connsiteY2433" fmla="*/ 241073 h 1291630"/>
              <a:gd name="connsiteX2434" fmla="*/ 3209696 w 4685015"/>
              <a:gd name="connsiteY2434" fmla="*/ 241344 h 1291630"/>
              <a:gd name="connsiteX2435" fmla="*/ 3209846 w 4685015"/>
              <a:gd name="connsiteY2435" fmla="*/ 241317 h 1291630"/>
              <a:gd name="connsiteX2436" fmla="*/ 3207855 w 4685015"/>
              <a:gd name="connsiteY2436" fmla="*/ 245954 h 1291630"/>
              <a:gd name="connsiteX2437" fmla="*/ 3195028 w 4685015"/>
              <a:gd name="connsiteY2437" fmla="*/ 246183 h 1291630"/>
              <a:gd name="connsiteX2438" fmla="*/ 3225889 w 4685015"/>
              <a:gd name="connsiteY2438" fmla="*/ 246284 h 1291630"/>
              <a:gd name="connsiteX2439" fmla="*/ 3238614 w 4685015"/>
              <a:gd name="connsiteY2439" fmla="*/ 248481 h 1291630"/>
              <a:gd name="connsiteX2440" fmla="*/ 3244025 w 4685015"/>
              <a:gd name="connsiteY2440" fmla="*/ 251453 h 1291630"/>
              <a:gd name="connsiteX2441" fmla="*/ 3242793 w 4685015"/>
              <a:gd name="connsiteY2441" fmla="*/ 255288 h 1291630"/>
              <a:gd name="connsiteX2442" fmla="*/ 3292881 w 4685015"/>
              <a:gd name="connsiteY2442" fmla="*/ 261372 h 1291630"/>
              <a:gd name="connsiteX2443" fmla="*/ 3321558 w 4685015"/>
              <a:gd name="connsiteY2443" fmla="*/ 249561 h 1291630"/>
              <a:gd name="connsiteX2444" fmla="*/ 3347885 w 4685015"/>
              <a:gd name="connsiteY2444" fmla="*/ 242741 h 1291630"/>
              <a:gd name="connsiteX2445" fmla="*/ 3358972 w 4685015"/>
              <a:gd name="connsiteY2445" fmla="*/ 241166 h 1291630"/>
              <a:gd name="connsiteX2446" fmla="*/ 3358655 w 4685015"/>
              <a:gd name="connsiteY2446" fmla="*/ 237419 h 1291630"/>
              <a:gd name="connsiteX2447" fmla="*/ 3345002 w 4685015"/>
              <a:gd name="connsiteY2447" fmla="*/ 238766 h 1291630"/>
              <a:gd name="connsiteX2448" fmla="*/ 3334131 w 4685015"/>
              <a:gd name="connsiteY2448" fmla="*/ 237788 h 1291630"/>
              <a:gd name="connsiteX2449" fmla="*/ 3332861 w 4685015"/>
              <a:gd name="connsiteY2449" fmla="*/ 231882 h 1291630"/>
              <a:gd name="connsiteX2450" fmla="*/ 3342132 w 4685015"/>
              <a:gd name="connsiteY2450" fmla="*/ 228225 h 1291630"/>
              <a:gd name="connsiteX2451" fmla="*/ 3382035 w 4685015"/>
              <a:gd name="connsiteY2451" fmla="*/ 223487 h 1291630"/>
              <a:gd name="connsiteX2452" fmla="*/ 3382086 w 4685015"/>
              <a:gd name="connsiteY2452" fmla="*/ 219093 h 1291630"/>
              <a:gd name="connsiteX2453" fmla="*/ 3197238 w 4685015"/>
              <a:gd name="connsiteY2453" fmla="*/ 203206 h 1291630"/>
              <a:gd name="connsiteX2454" fmla="*/ 3196933 w 4685015"/>
              <a:gd name="connsiteY2454" fmla="*/ 206254 h 1291630"/>
              <a:gd name="connsiteX2455" fmla="*/ 3171901 w 4685015"/>
              <a:gd name="connsiteY2455" fmla="*/ 229317 h 1291630"/>
              <a:gd name="connsiteX2456" fmla="*/ 3133319 w 4685015"/>
              <a:gd name="connsiteY2456" fmla="*/ 231425 h 1291630"/>
              <a:gd name="connsiteX2457" fmla="*/ 3102737 w 4685015"/>
              <a:gd name="connsiteY2457" fmla="*/ 230282 h 1291630"/>
              <a:gd name="connsiteX2458" fmla="*/ 3125127 w 4685015"/>
              <a:gd name="connsiteY2458" fmla="*/ 228441 h 1291630"/>
              <a:gd name="connsiteX2459" fmla="*/ 3105379 w 4685015"/>
              <a:gd name="connsiteY2459" fmla="*/ 220719 h 1291630"/>
              <a:gd name="connsiteX2460" fmla="*/ 3091218 w 4685015"/>
              <a:gd name="connsiteY2460" fmla="*/ 219843 h 1291630"/>
              <a:gd name="connsiteX2461" fmla="*/ 3062719 w 4685015"/>
              <a:gd name="connsiteY2461" fmla="*/ 215817 h 1291630"/>
              <a:gd name="connsiteX2462" fmla="*/ 3018955 w 4685015"/>
              <a:gd name="connsiteY2462" fmla="*/ 213239 h 1291630"/>
              <a:gd name="connsiteX2463" fmla="*/ 3001302 w 4685015"/>
              <a:gd name="connsiteY2463" fmla="*/ 205936 h 1291630"/>
              <a:gd name="connsiteX2464" fmla="*/ 3010967 w 4685015"/>
              <a:gd name="connsiteY2464" fmla="*/ 204552 h 1291630"/>
              <a:gd name="connsiteX2465" fmla="*/ 3062897 w 4685015"/>
              <a:gd name="connsiteY2465" fmla="*/ 203853 h 1291630"/>
              <a:gd name="connsiteX2466" fmla="*/ 3111284 w 4685015"/>
              <a:gd name="connsiteY2466" fmla="*/ 203828 h 1291630"/>
              <a:gd name="connsiteX2467" fmla="*/ 3050375 w 4685015"/>
              <a:gd name="connsiteY2467" fmla="*/ 196335 h 1291630"/>
              <a:gd name="connsiteX2468" fmla="*/ 3050439 w 4685015"/>
              <a:gd name="connsiteY2468" fmla="*/ 191801 h 1291630"/>
              <a:gd name="connsiteX2469" fmla="*/ 3090024 w 4685015"/>
              <a:gd name="connsiteY2469" fmla="*/ 188118 h 1291630"/>
              <a:gd name="connsiteX2470" fmla="*/ 3089783 w 4685015"/>
              <a:gd name="connsiteY2470" fmla="*/ 184384 h 1291630"/>
              <a:gd name="connsiteX2471" fmla="*/ 3081566 w 4685015"/>
              <a:gd name="connsiteY2471" fmla="*/ 180663 h 1291630"/>
              <a:gd name="connsiteX2472" fmla="*/ 3081198 w 4685015"/>
              <a:gd name="connsiteY2472" fmla="*/ 178085 h 1291630"/>
              <a:gd name="connsiteX2473" fmla="*/ 3101746 w 4685015"/>
              <a:gd name="connsiteY2473" fmla="*/ 174453 h 1291630"/>
              <a:gd name="connsiteX2474" fmla="*/ 3123425 w 4685015"/>
              <a:gd name="connsiteY2474" fmla="*/ 177145 h 1291630"/>
              <a:gd name="connsiteX2475" fmla="*/ 3123807 w 4685015"/>
              <a:gd name="connsiteY2475" fmla="*/ 172967 h 1291630"/>
              <a:gd name="connsiteX2476" fmla="*/ 3056941 w 4685015"/>
              <a:gd name="connsiteY2476" fmla="*/ 168624 h 1291630"/>
              <a:gd name="connsiteX2477" fmla="*/ 3056852 w 4685015"/>
              <a:gd name="connsiteY2477" fmla="*/ 165296 h 1291630"/>
              <a:gd name="connsiteX2478" fmla="*/ 3111614 w 4685015"/>
              <a:gd name="connsiteY2478" fmla="*/ 161956 h 1291630"/>
              <a:gd name="connsiteX2479" fmla="*/ 3114053 w 4685015"/>
              <a:gd name="connsiteY2479" fmla="*/ 152888 h 1291630"/>
              <a:gd name="connsiteX2480" fmla="*/ 3032379 w 4685015"/>
              <a:gd name="connsiteY2480" fmla="*/ 143185 h 1291630"/>
              <a:gd name="connsiteX2481" fmla="*/ 3035529 w 4685015"/>
              <a:gd name="connsiteY2481" fmla="*/ 135413 h 1291630"/>
              <a:gd name="connsiteX2482" fmla="*/ 2996781 w 4685015"/>
              <a:gd name="connsiteY2482" fmla="*/ 137178 h 1291630"/>
              <a:gd name="connsiteX2483" fmla="*/ 2996756 w 4685015"/>
              <a:gd name="connsiteY2483" fmla="*/ 141255 h 1291630"/>
              <a:gd name="connsiteX2484" fmla="*/ 3031515 w 4685015"/>
              <a:gd name="connsiteY2484" fmla="*/ 145433 h 1291630"/>
              <a:gd name="connsiteX2485" fmla="*/ 3014447 w 4685015"/>
              <a:gd name="connsiteY2485" fmla="*/ 152812 h 1291630"/>
              <a:gd name="connsiteX2486" fmla="*/ 2997924 w 4685015"/>
              <a:gd name="connsiteY2486" fmla="*/ 154933 h 1291630"/>
              <a:gd name="connsiteX2487" fmla="*/ 2982290 w 4685015"/>
              <a:gd name="connsiteY2487" fmla="*/ 149497 h 1291630"/>
              <a:gd name="connsiteX2488" fmla="*/ 2907284 w 4685015"/>
              <a:gd name="connsiteY2488" fmla="*/ 146183 h 1291630"/>
              <a:gd name="connsiteX2489" fmla="*/ 2843518 w 4685015"/>
              <a:gd name="connsiteY2489" fmla="*/ 139312 h 1291630"/>
              <a:gd name="connsiteX2490" fmla="*/ 2825395 w 4685015"/>
              <a:gd name="connsiteY2490" fmla="*/ 131438 h 1291630"/>
              <a:gd name="connsiteX2491" fmla="*/ 2880170 w 4685015"/>
              <a:gd name="connsiteY2491" fmla="*/ 136645 h 1291630"/>
              <a:gd name="connsiteX2492" fmla="*/ 2925128 w 4685015"/>
              <a:gd name="connsiteY2492" fmla="*/ 139236 h 1291630"/>
              <a:gd name="connsiteX2493" fmla="*/ 2951912 w 4685015"/>
              <a:gd name="connsiteY2493" fmla="*/ 137966 h 1291630"/>
              <a:gd name="connsiteX2494" fmla="*/ 2960789 w 4685015"/>
              <a:gd name="connsiteY2494" fmla="*/ 135286 h 1291630"/>
              <a:gd name="connsiteX2495" fmla="*/ 2967520 w 4685015"/>
              <a:gd name="connsiteY2495" fmla="*/ 135476 h 1291630"/>
              <a:gd name="connsiteX2496" fmla="*/ 2990787 w 4685015"/>
              <a:gd name="connsiteY2496" fmla="*/ 142081 h 1291630"/>
              <a:gd name="connsiteX2497" fmla="*/ 2968168 w 4685015"/>
              <a:gd name="connsiteY2497" fmla="*/ 127209 h 1291630"/>
              <a:gd name="connsiteX2498" fmla="*/ 2933700 w 4685015"/>
              <a:gd name="connsiteY2498" fmla="*/ 120287 h 1291630"/>
              <a:gd name="connsiteX2499" fmla="*/ 3101328 w 4685015"/>
              <a:gd name="connsiteY2499" fmla="*/ 139617 h 1291630"/>
              <a:gd name="connsiteX2500" fmla="*/ 3102305 w 4685015"/>
              <a:gd name="connsiteY2500" fmla="*/ 136175 h 1291630"/>
              <a:gd name="connsiteX2501" fmla="*/ 3098165 w 4685015"/>
              <a:gd name="connsiteY2501" fmla="*/ 130409 h 1291630"/>
              <a:gd name="connsiteX2502" fmla="*/ 3099206 w 4685015"/>
              <a:gd name="connsiteY2502" fmla="*/ 128682 h 1291630"/>
              <a:gd name="connsiteX2503" fmla="*/ 3111691 w 4685015"/>
              <a:gd name="connsiteY2503" fmla="*/ 137839 h 1291630"/>
              <a:gd name="connsiteX2504" fmla="*/ 3123197 w 4685015"/>
              <a:gd name="connsiteY2504" fmla="*/ 142474 h 1291630"/>
              <a:gd name="connsiteX2505" fmla="*/ 3160573 w 4685015"/>
              <a:gd name="connsiteY2505" fmla="*/ 136035 h 1291630"/>
              <a:gd name="connsiteX2506" fmla="*/ 3198813 w 4685015"/>
              <a:gd name="connsiteY2506" fmla="*/ 132441 h 1291630"/>
              <a:gd name="connsiteX2507" fmla="*/ 3238284 w 4685015"/>
              <a:gd name="connsiteY2507" fmla="*/ 131578 h 1291630"/>
              <a:gd name="connsiteX2508" fmla="*/ 3246133 w 4685015"/>
              <a:gd name="connsiteY2508" fmla="*/ 129774 h 1291630"/>
              <a:gd name="connsiteX2509" fmla="*/ 3246273 w 4685015"/>
              <a:gd name="connsiteY2509" fmla="*/ 126853 h 1291630"/>
              <a:gd name="connsiteX2510" fmla="*/ 3212046 w 4685015"/>
              <a:gd name="connsiteY2510" fmla="*/ 119475 h 1291630"/>
              <a:gd name="connsiteX2511" fmla="*/ 3212160 w 4685015"/>
              <a:gd name="connsiteY2511" fmla="*/ 117951 h 1291630"/>
              <a:gd name="connsiteX2512" fmla="*/ 3243326 w 4685015"/>
              <a:gd name="connsiteY2512" fmla="*/ 115156 h 1291630"/>
              <a:gd name="connsiteX2513" fmla="*/ 3281693 w 4685015"/>
              <a:gd name="connsiteY2513" fmla="*/ 117963 h 1291630"/>
              <a:gd name="connsiteX2514" fmla="*/ 3305912 w 4685015"/>
              <a:gd name="connsiteY2514" fmla="*/ 127958 h 1291630"/>
              <a:gd name="connsiteX2515" fmla="*/ 3330283 w 4685015"/>
              <a:gd name="connsiteY2515" fmla="*/ 124847 h 1291630"/>
              <a:gd name="connsiteX2516" fmla="*/ 3361297 w 4685015"/>
              <a:gd name="connsiteY2516" fmla="*/ 125977 h 1291630"/>
              <a:gd name="connsiteX2517" fmla="*/ 3408109 w 4685015"/>
              <a:gd name="connsiteY2517" fmla="*/ 122205 h 1291630"/>
              <a:gd name="connsiteX2518" fmla="*/ 3451848 w 4685015"/>
              <a:gd name="connsiteY2518" fmla="*/ 123983 h 1291630"/>
              <a:gd name="connsiteX2519" fmla="*/ 3477095 w 4685015"/>
              <a:gd name="connsiteY2519" fmla="*/ 122078 h 1291630"/>
              <a:gd name="connsiteX2520" fmla="*/ 3487573 w 4685015"/>
              <a:gd name="connsiteY2520" fmla="*/ 122243 h 1291630"/>
              <a:gd name="connsiteX2521" fmla="*/ 3543567 w 4685015"/>
              <a:gd name="connsiteY2521" fmla="*/ 126879 h 1291630"/>
              <a:gd name="connsiteX2522" fmla="*/ 3570313 w 4685015"/>
              <a:gd name="connsiteY2522" fmla="*/ 124847 h 1291630"/>
              <a:gd name="connsiteX2523" fmla="*/ 3577171 w 4685015"/>
              <a:gd name="connsiteY2523" fmla="*/ 128911 h 1291630"/>
              <a:gd name="connsiteX2524" fmla="*/ 3596653 w 4685015"/>
              <a:gd name="connsiteY2524" fmla="*/ 124542 h 1291630"/>
              <a:gd name="connsiteX2525" fmla="*/ 3609632 w 4685015"/>
              <a:gd name="connsiteY2525" fmla="*/ 122218 h 1291630"/>
              <a:gd name="connsiteX2526" fmla="*/ 3644786 w 4685015"/>
              <a:gd name="connsiteY2526" fmla="*/ 128847 h 1291630"/>
              <a:gd name="connsiteX2527" fmla="*/ 3641446 w 4685015"/>
              <a:gd name="connsiteY2527" fmla="*/ 117367 h 1291630"/>
              <a:gd name="connsiteX2528" fmla="*/ 3702495 w 4685015"/>
              <a:gd name="connsiteY2528" fmla="*/ 128073 h 1291630"/>
              <a:gd name="connsiteX2529" fmla="*/ 3699929 w 4685015"/>
              <a:gd name="connsiteY2529" fmla="*/ 119284 h 1291630"/>
              <a:gd name="connsiteX2530" fmla="*/ 3708578 w 4685015"/>
              <a:gd name="connsiteY2530" fmla="*/ 118573 h 1291630"/>
              <a:gd name="connsiteX2531" fmla="*/ 3770859 w 4685015"/>
              <a:gd name="connsiteY2531" fmla="*/ 120694 h 1291630"/>
              <a:gd name="connsiteX2532" fmla="*/ 3800818 w 4685015"/>
              <a:gd name="connsiteY2532" fmla="*/ 124034 h 1291630"/>
              <a:gd name="connsiteX2533" fmla="*/ 3813493 w 4685015"/>
              <a:gd name="connsiteY2533" fmla="*/ 117735 h 1291630"/>
              <a:gd name="connsiteX2534" fmla="*/ 3812820 w 4685015"/>
              <a:gd name="connsiteY2534" fmla="*/ 110076 h 1291630"/>
              <a:gd name="connsiteX2535" fmla="*/ 3789413 w 4685015"/>
              <a:gd name="connsiteY2535" fmla="*/ 102127 h 1291630"/>
              <a:gd name="connsiteX2536" fmla="*/ 3770910 w 4685015"/>
              <a:gd name="connsiteY2536" fmla="*/ 92551 h 1291630"/>
              <a:gd name="connsiteX2537" fmla="*/ 3748723 w 4685015"/>
              <a:gd name="connsiteY2537" fmla="*/ 89655 h 1291630"/>
              <a:gd name="connsiteX2538" fmla="*/ 3707054 w 4685015"/>
              <a:gd name="connsiteY2538" fmla="*/ 97402 h 1291630"/>
              <a:gd name="connsiteX2539" fmla="*/ 3699929 w 4685015"/>
              <a:gd name="connsiteY2539" fmla="*/ 99866 h 1291630"/>
              <a:gd name="connsiteX2540" fmla="*/ 3727653 w 4685015"/>
              <a:gd name="connsiteY2540" fmla="*/ 109149 h 1291630"/>
              <a:gd name="connsiteX2541" fmla="*/ 3727310 w 4685015"/>
              <a:gd name="connsiteY2541" fmla="*/ 111664 h 1291630"/>
              <a:gd name="connsiteX2542" fmla="*/ 3691661 w 4685015"/>
              <a:gd name="connsiteY2542" fmla="*/ 109670 h 1291630"/>
              <a:gd name="connsiteX2543" fmla="*/ 3684689 w 4685015"/>
              <a:gd name="connsiteY2543" fmla="*/ 96005 h 1291630"/>
              <a:gd name="connsiteX2544" fmla="*/ 3668395 w 4685015"/>
              <a:gd name="connsiteY2544" fmla="*/ 91115 h 1291630"/>
              <a:gd name="connsiteX2545" fmla="*/ 3656076 w 4685015"/>
              <a:gd name="connsiteY2545" fmla="*/ 92602 h 1291630"/>
              <a:gd name="connsiteX2546" fmla="*/ 3650844 w 4685015"/>
              <a:gd name="connsiteY2546" fmla="*/ 92855 h 1291630"/>
              <a:gd name="connsiteX2547" fmla="*/ 3636734 w 4685015"/>
              <a:gd name="connsiteY2547" fmla="*/ 86759 h 1291630"/>
              <a:gd name="connsiteX2548" fmla="*/ 3590214 w 4685015"/>
              <a:gd name="connsiteY2548" fmla="*/ 84842 h 1291630"/>
              <a:gd name="connsiteX2549" fmla="*/ 3552508 w 4685015"/>
              <a:gd name="connsiteY2549" fmla="*/ 88664 h 1291630"/>
              <a:gd name="connsiteX2550" fmla="*/ 3552178 w 4685015"/>
              <a:gd name="connsiteY2550" fmla="*/ 85172 h 1291630"/>
              <a:gd name="connsiteX2551" fmla="*/ 3601441 w 4685015"/>
              <a:gd name="connsiteY2551" fmla="*/ 80308 h 1291630"/>
              <a:gd name="connsiteX2552" fmla="*/ 3691789 w 4685015"/>
              <a:gd name="connsiteY2552" fmla="*/ 76320 h 1291630"/>
              <a:gd name="connsiteX2553" fmla="*/ 3372954 w 4685015"/>
              <a:gd name="connsiteY2553" fmla="*/ 76174 h 1291630"/>
              <a:gd name="connsiteX2554" fmla="*/ 3397999 w 4685015"/>
              <a:gd name="connsiteY2554" fmla="*/ 78460 h 1291630"/>
              <a:gd name="connsiteX2555" fmla="*/ 3397186 w 4685015"/>
              <a:gd name="connsiteY2555" fmla="*/ 84429 h 1291630"/>
              <a:gd name="connsiteX2556" fmla="*/ 3372447 w 4685015"/>
              <a:gd name="connsiteY2556" fmla="*/ 79819 h 1291630"/>
              <a:gd name="connsiteX2557" fmla="*/ 3372954 w 4685015"/>
              <a:gd name="connsiteY2557" fmla="*/ 76174 h 1291630"/>
              <a:gd name="connsiteX2558" fmla="*/ 428884 w 4685015"/>
              <a:gd name="connsiteY2558" fmla="*/ 65891 h 1291630"/>
              <a:gd name="connsiteX2559" fmla="*/ 466018 w 4685015"/>
              <a:gd name="connsiteY2559" fmla="*/ 69827 h 1291630"/>
              <a:gd name="connsiteX2560" fmla="*/ 406937 w 4685015"/>
              <a:gd name="connsiteY2560" fmla="*/ 84344 h 1291630"/>
              <a:gd name="connsiteX2561" fmla="*/ 428884 w 4685015"/>
              <a:gd name="connsiteY2561" fmla="*/ 65891 h 1291630"/>
              <a:gd name="connsiteX2562" fmla="*/ 3149325 w 4685015"/>
              <a:gd name="connsiteY2562" fmla="*/ 65514 h 1291630"/>
              <a:gd name="connsiteX2563" fmla="*/ 3182891 w 4685015"/>
              <a:gd name="connsiteY2563" fmla="*/ 67165 h 1291630"/>
              <a:gd name="connsiteX2564" fmla="*/ 3149325 w 4685015"/>
              <a:gd name="connsiteY2564" fmla="*/ 65514 h 1291630"/>
              <a:gd name="connsiteX2565" fmla="*/ 2160474 w 4685015"/>
              <a:gd name="connsiteY2565" fmla="*/ 65248 h 1291630"/>
              <a:gd name="connsiteX2566" fmla="*/ 2168831 w 4685015"/>
              <a:gd name="connsiteY2566" fmla="*/ 65755 h 1291630"/>
              <a:gd name="connsiteX2567" fmla="*/ 2169136 w 4685015"/>
              <a:gd name="connsiteY2567" fmla="*/ 69477 h 1291630"/>
              <a:gd name="connsiteX2568" fmla="*/ 1995908 w 4685015"/>
              <a:gd name="connsiteY2568" fmla="*/ 90114 h 1291630"/>
              <a:gd name="connsiteX2569" fmla="*/ 1989049 w 4685015"/>
              <a:gd name="connsiteY2569" fmla="*/ 76842 h 1291630"/>
              <a:gd name="connsiteX2570" fmla="*/ 1956093 w 4685015"/>
              <a:gd name="connsiteY2570" fmla="*/ 79903 h 1291630"/>
              <a:gd name="connsiteX2571" fmla="*/ 1921651 w 4685015"/>
              <a:gd name="connsiteY2571" fmla="*/ 82735 h 1291630"/>
              <a:gd name="connsiteX2572" fmla="*/ 1899603 w 4685015"/>
              <a:gd name="connsiteY2572" fmla="*/ 89073 h 1291630"/>
              <a:gd name="connsiteX2573" fmla="*/ 1881658 w 4685015"/>
              <a:gd name="connsiteY2573" fmla="*/ 92857 h 1291630"/>
              <a:gd name="connsiteX2574" fmla="*/ 1803083 w 4685015"/>
              <a:gd name="connsiteY2574" fmla="*/ 100897 h 1291630"/>
              <a:gd name="connsiteX2575" fmla="*/ 1766444 w 4685015"/>
              <a:gd name="connsiteY2575" fmla="*/ 103767 h 1291630"/>
              <a:gd name="connsiteX2576" fmla="*/ 1727417 w 4685015"/>
              <a:gd name="connsiteY2576" fmla="*/ 108491 h 1291630"/>
              <a:gd name="connsiteX2577" fmla="*/ 1722134 w 4685015"/>
              <a:gd name="connsiteY2577" fmla="*/ 108834 h 1291630"/>
              <a:gd name="connsiteX2578" fmla="*/ 1692276 w 4685015"/>
              <a:gd name="connsiteY2578" fmla="*/ 108720 h 1291630"/>
              <a:gd name="connsiteX2579" fmla="*/ 1642835 w 4685015"/>
              <a:gd name="connsiteY2579" fmla="*/ 102916 h 1291630"/>
              <a:gd name="connsiteX2580" fmla="*/ 1652284 w 4685015"/>
              <a:gd name="connsiteY2580" fmla="*/ 97836 h 1291630"/>
              <a:gd name="connsiteX2581" fmla="*/ 1750480 w 4685015"/>
              <a:gd name="connsiteY2581" fmla="*/ 77274 h 1291630"/>
              <a:gd name="connsiteX2582" fmla="*/ 1872159 w 4685015"/>
              <a:gd name="connsiteY2582" fmla="*/ 70264 h 1291630"/>
              <a:gd name="connsiteX2583" fmla="*/ 2053693 w 4685015"/>
              <a:gd name="connsiteY2583" fmla="*/ 69667 h 1291630"/>
              <a:gd name="connsiteX2584" fmla="*/ 2160474 w 4685015"/>
              <a:gd name="connsiteY2584" fmla="*/ 65248 h 1291630"/>
              <a:gd name="connsiteX2585" fmla="*/ 3090887 w 4685015"/>
              <a:gd name="connsiteY2585" fmla="*/ 61819 h 1291630"/>
              <a:gd name="connsiteX2586" fmla="*/ 3112757 w 4685015"/>
              <a:gd name="connsiteY2586" fmla="*/ 67445 h 1291630"/>
              <a:gd name="connsiteX2587" fmla="*/ 3111093 w 4685015"/>
              <a:gd name="connsiteY2587" fmla="*/ 73135 h 1291630"/>
              <a:gd name="connsiteX2588" fmla="*/ 3090659 w 4685015"/>
              <a:gd name="connsiteY2588" fmla="*/ 64943 h 1291630"/>
              <a:gd name="connsiteX2589" fmla="*/ 3090887 w 4685015"/>
              <a:gd name="connsiteY2589" fmla="*/ 61819 h 1291630"/>
              <a:gd name="connsiteX2590" fmla="*/ 2427791 w 4685015"/>
              <a:gd name="connsiteY2590" fmla="*/ 57053 h 1291630"/>
              <a:gd name="connsiteX2591" fmla="*/ 2345850 w 4685015"/>
              <a:gd name="connsiteY2591" fmla="*/ 67543 h 1291630"/>
              <a:gd name="connsiteX2592" fmla="*/ 2265319 w 4685015"/>
              <a:gd name="connsiteY2592" fmla="*/ 87609 h 1291630"/>
              <a:gd name="connsiteX2593" fmla="*/ 2250816 w 4685015"/>
              <a:gd name="connsiteY2593" fmla="*/ 89603 h 1291630"/>
              <a:gd name="connsiteX2594" fmla="*/ 2249622 w 4685015"/>
              <a:gd name="connsiteY2594" fmla="*/ 84523 h 1291630"/>
              <a:gd name="connsiteX2595" fmla="*/ 2283531 w 4685015"/>
              <a:gd name="connsiteY2595" fmla="*/ 73410 h 1291630"/>
              <a:gd name="connsiteX2596" fmla="*/ 2331207 w 4685015"/>
              <a:gd name="connsiteY2596" fmla="*/ 59351 h 1291630"/>
              <a:gd name="connsiteX2597" fmla="*/ 2427791 w 4685015"/>
              <a:gd name="connsiteY2597" fmla="*/ 57053 h 1291630"/>
              <a:gd name="connsiteX2598" fmla="*/ 3816133 w 4685015"/>
              <a:gd name="connsiteY2598" fmla="*/ 54064 h 1291630"/>
              <a:gd name="connsiteX2599" fmla="*/ 3868266 w 4685015"/>
              <a:gd name="connsiteY2599" fmla="*/ 59919 h 1291630"/>
              <a:gd name="connsiteX2600" fmla="*/ 3867708 w 4685015"/>
              <a:gd name="connsiteY2600" fmla="*/ 64465 h 1291630"/>
              <a:gd name="connsiteX2601" fmla="*/ 3844835 w 4685015"/>
              <a:gd name="connsiteY2601" fmla="*/ 58344 h 1291630"/>
              <a:gd name="connsiteX2602" fmla="*/ 3838243 w 4685015"/>
              <a:gd name="connsiteY2602" fmla="*/ 58852 h 1291630"/>
              <a:gd name="connsiteX2603" fmla="*/ 3815638 w 4685015"/>
              <a:gd name="connsiteY2603" fmla="*/ 61658 h 1291630"/>
              <a:gd name="connsiteX2604" fmla="*/ 3816133 w 4685015"/>
              <a:gd name="connsiteY2604" fmla="*/ 54064 h 1291630"/>
              <a:gd name="connsiteX2605" fmla="*/ 3806590 w 4685015"/>
              <a:gd name="connsiteY2605" fmla="*/ 47592 h 1291630"/>
              <a:gd name="connsiteX2606" fmla="*/ 3806857 w 4685015"/>
              <a:gd name="connsiteY2606" fmla="*/ 50831 h 1291630"/>
              <a:gd name="connsiteX2607" fmla="*/ 3776123 w 4685015"/>
              <a:gd name="connsiteY2607" fmla="*/ 50907 h 1291630"/>
              <a:gd name="connsiteX2608" fmla="*/ 3806590 w 4685015"/>
              <a:gd name="connsiteY2608" fmla="*/ 47592 h 1291630"/>
              <a:gd name="connsiteX2609" fmla="*/ 3706386 w 4685015"/>
              <a:gd name="connsiteY2609" fmla="*/ 42567 h 1291630"/>
              <a:gd name="connsiteX2610" fmla="*/ 3764285 w 4685015"/>
              <a:gd name="connsiteY2610" fmla="*/ 45565 h 1291630"/>
              <a:gd name="connsiteX2611" fmla="*/ 3706386 w 4685015"/>
              <a:gd name="connsiteY2611" fmla="*/ 42567 h 1291630"/>
              <a:gd name="connsiteX2612" fmla="*/ 3873248 w 4685015"/>
              <a:gd name="connsiteY2612" fmla="*/ 18289 h 1291630"/>
              <a:gd name="connsiteX2613" fmla="*/ 3873464 w 4685015"/>
              <a:gd name="connsiteY2613" fmla="*/ 22632 h 1291630"/>
              <a:gd name="connsiteX2614" fmla="*/ 3745473 w 4685015"/>
              <a:gd name="connsiteY2614" fmla="*/ 26518 h 1291630"/>
              <a:gd name="connsiteX2615" fmla="*/ 3745372 w 4685015"/>
              <a:gd name="connsiteY2615" fmla="*/ 23216 h 1291630"/>
              <a:gd name="connsiteX2616" fmla="*/ 3873248 w 4685015"/>
              <a:gd name="connsiteY2616" fmla="*/ 18289 h 1291630"/>
              <a:gd name="connsiteX2617" fmla="*/ 3922959 w 4685015"/>
              <a:gd name="connsiteY2617" fmla="*/ 15141 h 1291630"/>
              <a:gd name="connsiteX2618" fmla="*/ 3954352 w 4685015"/>
              <a:gd name="connsiteY2618" fmla="*/ 19537 h 1291630"/>
              <a:gd name="connsiteX2619" fmla="*/ 3888795 w 4685015"/>
              <a:gd name="connsiteY2619" fmla="*/ 19537 h 1291630"/>
              <a:gd name="connsiteX2620" fmla="*/ 3922959 w 4685015"/>
              <a:gd name="connsiteY2620" fmla="*/ 15141 h 1291630"/>
              <a:gd name="connsiteX2621" fmla="*/ 2008090 w 4685015"/>
              <a:gd name="connsiteY2621" fmla="*/ 0 h 1291630"/>
              <a:gd name="connsiteX2622" fmla="*/ 2008382 w 4685015"/>
              <a:gd name="connsiteY2622" fmla="*/ 4407 h 1291630"/>
              <a:gd name="connsiteX2623" fmla="*/ 1965621 w 4685015"/>
              <a:gd name="connsiteY2623" fmla="*/ 7735 h 1291630"/>
              <a:gd name="connsiteX2624" fmla="*/ 1965342 w 4685015"/>
              <a:gd name="connsiteY2624" fmla="*/ 3264 h 1291630"/>
              <a:gd name="connsiteX2625" fmla="*/ 2008090 w 4685015"/>
              <a:gd name="connsiteY2625" fmla="*/ 0 h 129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</a:cxnLst>
            <a:rect l="l" t="t" r="r" b="b"/>
            <a:pathLst>
              <a:path w="4685015" h="1291630">
                <a:moveTo>
                  <a:pt x="210400" y="1279184"/>
                </a:moveTo>
                <a:cubicBezTo>
                  <a:pt x="210704" y="1279908"/>
                  <a:pt x="210996" y="1280632"/>
                  <a:pt x="211303" y="1281344"/>
                </a:cubicBezTo>
                <a:cubicBezTo>
                  <a:pt x="205663" y="1284772"/>
                  <a:pt x="200047" y="1288201"/>
                  <a:pt x="194436" y="1291630"/>
                </a:cubicBezTo>
                <a:cubicBezTo>
                  <a:pt x="193916" y="1290906"/>
                  <a:pt x="193380" y="1290183"/>
                  <a:pt x="192849" y="1289458"/>
                </a:cubicBezTo>
                <a:cubicBezTo>
                  <a:pt x="193916" y="1286474"/>
                  <a:pt x="194967" y="1283477"/>
                  <a:pt x="196034" y="1280441"/>
                </a:cubicBezTo>
                <a:cubicBezTo>
                  <a:pt x="200925" y="1280023"/>
                  <a:pt x="205663" y="1279590"/>
                  <a:pt x="210400" y="1279184"/>
                </a:cubicBezTo>
                <a:close/>
                <a:moveTo>
                  <a:pt x="541714" y="1212260"/>
                </a:moveTo>
                <a:cubicBezTo>
                  <a:pt x="542920" y="1215537"/>
                  <a:pt x="544065" y="1218597"/>
                  <a:pt x="546199" y="1224363"/>
                </a:cubicBezTo>
                <a:cubicBezTo>
                  <a:pt x="540206" y="1225684"/>
                  <a:pt x="533881" y="1227285"/>
                  <a:pt x="527516" y="1228440"/>
                </a:cubicBezTo>
                <a:cubicBezTo>
                  <a:pt x="518487" y="1230053"/>
                  <a:pt x="509444" y="1231869"/>
                  <a:pt x="500325" y="1232542"/>
                </a:cubicBezTo>
                <a:cubicBezTo>
                  <a:pt x="495349" y="1232923"/>
                  <a:pt x="490245" y="1231158"/>
                  <a:pt x="485215" y="1228377"/>
                </a:cubicBezTo>
                <a:cubicBezTo>
                  <a:pt x="493673" y="1220223"/>
                  <a:pt x="501342" y="1214775"/>
                  <a:pt x="513278" y="1216527"/>
                </a:cubicBezTo>
                <a:cubicBezTo>
                  <a:pt x="522689" y="1217911"/>
                  <a:pt x="532790" y="1213784"/>
                  <a:pt x="541714" y="1212260"/>
                </a:cubicBezTo>
                <a:close/>
                <a:moveTo>
                  <a:pt x="304174" y="1161927"/>
                </a:moveTo>
                <a:lnTo>
                  <a:pt x="302410" y="1162018"/>
                </a:lnTo>
                <a:cubicBezTo>
                  <a:pt x="302326" y="1163516"/>
                  <a:pt x="302237" y="1165027"/>
                  <a:pt x="302147" y="1166526"/>
                </a:cubicBezTo>
                <a:cubicBezTo>
                  <a:pt x="310363" y="1168151"/>
                  <a:pt x="318693" y="1171669"/>
                  <a:pt x="326758" y="1171034"/>
                </a:cubicBezTo>
                <a:cubicBezTo>
                  <a:pt x="348780" y="1169295"/>
                  <a:pt x="370713" y="1165891"/>
                  <a:pt x="392645" y="1162869"/>
                </a:cubicBezTo>
                <a:lnTo>
                  <a:pt x="393196" y="1162656"/>
                </a:lnTo>
                <a:lnTo>
                  <a:pt x="328538" y="1170669"/>
                </a:lnTo>
                <a:cubicBezTo>
                  <a:pt x="320473" y="1171304"/>
                  <a:pt x="312143" y="1167786"/>
                  <a:pt x="303927" y="1166161"/>
                </a:cubicBezTo>
                <a:close/>
                <a:moveTo>
                  <a:pt x="394047" y="1139339"/>
                </a:moveTo>
                <a:lnTo>
                  <a:pt x="394405" y="1139811"/>
                </a:lnTo>
                <a:lnTo>
                  <a:pt x="408813" y="1140631"/>
                </a:lnTo>
                <a:lnTo>
                  <a:pt x="408850" y="1140182"/>
                </a:lnTo>
                <a:close/>
                <a:moveTo>
                  <a:pt x="376824" y="1132465"/>
                </a:moveTo>
                <a:cubicBezTo>
                  <a:pt x="378496" y="1140669"/>
                  <a:pt x="377951" y="1149432"/>
                  <a:pt x="381408" y="1152061"/>
                </a:cubicBezTo>
                <a:cubicBezTo>
                  <a:pt x="383737" y="1153839"/>
                  <a:pt x="386981" y="1155259"/>
                  <a:pt x="390275" y="1155152"/>
                </a:cubicBezTo>
                <a:lnTo>
                  <a:pt x="391226" y="1154524"/>
                </a:lnTo>
                <a:lnTo>
                  <a:pt x="383152" y="1151709"/>
                </a:lnTo>
                <a:cubicBezTo>
                  <a:pt x="381423" y="1150395"/>
                  <a:pt x="380695" y="1147547"/>
                  <a:pt x="380190" y="1144002"/>
                </a:cubicBezTo>
                <a:lnTo>
                  <a:pt x="378644" y="1132664"/>
                </a:lnTo>
                <a:close/>
                <a:moveTo>
                  <a:pt x="418193" y="1129446"/>
                </a:moveTo>
                <a:lnTo>
                  <a:pt x="416309" y="1129684"/>
                </a:lnTo>
                <a:cubicBezTo>
                  <a:pt x="427723" y="1134738"/>
                  <a:pt x="436996" y="1144364"/>
                  <a:pt x="451397" y="1142409"/>
                </a:cubicBezTo>
                <a:cubicBezTo>
                  <a:pt x="463715" y="1140732"/>
                  <a:pt x="476717" y="1146892"/>
                  <a:pt x="490931" y="1141139"/>
                </a:cubicBezTo>
                <a:lnTo>
                  <a:pt x="490265" y="1141043"/>
                </a:lnTo>
                <a:lnTo>
                  <a:pt x="472143" y="1142958"/>
                </a:lnTo>
                <a:cubicBezTo>
                  <a:pt x="465576" y="1142346"/>
                  <a:pt x="459246" y="1141226"/>
                  <a:pt x="453087" y="1142064"/>
                </a:cubicBezTo>
                <a:cubicBezTo>
                  <a:pt x="445886" y="1143042"/>
                  <a:pt x="439968" y="1141124"/>
                  <a:pt x="434423" y="1138330"/>
                </a:cubicBezTo>
                <a:close/>
                <a:moveTo>
                  <a:pt x="4118036" y="1108538"/>
                </a:moveTo>
                <a:cubicBezTo>
                  <a:pt x="4134215" y="1110506"/>
                  <a:pt x="4149354" y="1112360"/>
                  <a:pt x="4165940" y="1114380"/>
                </a:cubicBezTo>
                <a:cubicBezTo>
                  <a:pt x="4156707" y="1120222"/>
                  <a:pt x="4137543" y="1117517"/>
                  <a:pt x="4118036" y="1108538"/>
                </a:cubicBezTo>
                <a:close/>
                <a:moveTo>
                  <a:pt x="4466280" y="1101608"/>
                </a:moveTo>
                <a:cubicBezTo>
                  <a:pt x="4466394" y="1102751"/>
                  <a:pt x="4466509" y="1103894"/>
                  <a:pt x="4466623" y="1105024"/>
                </a:cubicBezTo>
                <a:cubicBezTo>
                  <a:pt x="4450837" y="1106675"/>
                  <a:pt x="4435038" y="1108339"/>
                  <a:pt x="4419239" y="1110002"/>
                </a:cubicBezTo>
                <a:cubicBezTo>
                  <a:pt x="4419214" y="1108695"/>
                  <a:pt x="4419188" y="1107361"/>
                  <a:pt x="4419163" y="1106053"/>
                </a:cubicBezTo>
                <a:cubicBezTo>
                  <a:pt x="4434860" y="1104567"/>
                  <a:pt x="4450570" y="1103081"/>
                  <a:pt x="4466280" y="1101608"/>
                </a:cubicBezTo>
                <a:close/>
                <a:moveTo>
                  <a:pt x="3638344" y="1098627"/>
                </a:moveTo>
                <a:cubicBezTo>
                  <a:pt x="3652683" y="1098627"/>
                  <a:pt x="3665484" y="1098627"/>
                  <a:pt x="3678959" y="1098627"/>
                </a:cubicBezTo>
                <a:cubicBezTo>
                  <a:pt x="3672685" y="1107415"/>
                  <a:pt x="3650257" y="1107542"/>
                  <a:pt x="3638344" y="1098627"/>
                </a:cubicBezTo>
                <a:close/>
                <a:moveTo>
                  <a:pt x="3223066" y="1093242"/>
                </a:moveTo>
                <a:cubicBezTo>
                  <a:pt x="3237531" y="1089242"/>
                  <a:pt x="3237836" y="1099834"/>
                  <a:pt x="3241722" y="1109702"/>
                </a:cubicBezTo>
                <a:cubicBezTo>
                  <a:pt x="3237074" y="1108279"/>
                  <a:pt x="3234267" y="1107441"/>
                  <a:pt x="3230737" y="1106374"/>
                </a:cubicBezTo>
                <a:cubicBezTo>
                  <a:pt x="3231296" y="1103034"/>
                  <a:pt x="3231765" y="1100253"/>
                  <a:pt x="3232388" y="1096532"/>
                </a:cubicBezTo>
                <a:cubicBezTo>
                  <a:pt x="3229568" y="1095541"/>
                  <a:pt x="3227117" y="1094665"/>
                  <a:pt x="3223066" y="1093242"/>
                </a:cubicBezTo>
                <a:close/>
                <a:moveTo>
                  <a:pt x="2060517" y="1081748"/>
                </a:moveTo>
                <a:cubicBezTo>
                  <a:pt x="2077649" y="1081748"/>
                  <a:pt x="2094756" y="1081748"/>
                  <a:pt x="2111876" y="1081748"/>
                </a:cubicBezTo>
                <a:cubicBezTo>
                  <a:pt x="2111863" y="1082726"/>
                  <a:pt x="2111838" y="1083691"/>
                  <a:pt x="2111825" y="1084669"/>
                </a:cubicBezTo>
                <a:cubicBezTo>
                  <a:pt x="2094718" y="1084669"/>
                  <a:pt x="2077624" y="1084669"/>
                  <a:pt x="2060517" y="1084669"/>
                </a:cubicBezTo>
                <a:cubicBezTo>
                  <a:pt x="2060517" y="1083691"/>
                  <a:pt x="2060517" y="1082726"/>
                  <a:pt x="2060517" y="1081748"/>
                </a:cubicBezTo>
                <a:close/>
                <a:moveTo>
                  <a:pt x="3163592" y="1081188"/>
                </a:moveTo>
                <a:cubicBezTo>
                  <a:pt x="3163732" y="1082407"/>
                  <a:pt x="3163871" y="1083639"/>
                  <a:pt x="3163998" y="1084858"/>
                </a:cubicBezTo>
                <a:cubicBezTo>
                  <a:pt x="3153546" y="1086649"/>
                  <a:pt x="3143069" y="1088440"/>
                  <a:pt x="3132617" y="1090243"/>
                </a:cubicBezTo>
                <a:cubicBezTo>
                  <a:pt x="3132401" y="1088656"/>
                  <a:pt x="3132198" y="1087081"/>
                  <a:pt x="3131994" y="1085506"/>
                </a:cubicBezTo>
                <a:cubicBezTo>
                  <a:pt x="3142523" y="1084058"/>
                  <a:pt x="3153051" y="1082623"/>
                  <a:pt x="3163592" y="1081188"/>
                </a:cubicBezTo>
                <a:close/>
                <a:moveTo>
                  <a:pt x="3322996" y="1078945"/>
                </a:moveTo>
                <a:cubicBezTo>
                  <a:pt x="3328789" y="1077656"/>
                  <a:pt x="3334840" y="1078104"/>
                  <a:pt x="3341311" y="1085534"/>
                </a:cubicBezTo>
                <a:cubicBezTo>
                  <a:pt x="3327786" y="1084467"/>
                  <a:pt x="3317003" y="1083616"/>
                  <a:pt x="3306233" y="1082777"/>
                </a:cubicBezTo>
                <a:cubicBezTo>
                  <a:pt x="3311669" y="1083260"/>
                  <a:pt x="3317203" y="1080234"/>
                  <a:pt x="3322996" y="1078945"/>
                </a:cubicBezTo>
                <a:close/>
                <a:moveTo>
                  <a:pt x="2310640" y="1077852"/>
                </a:moveTo>
                <a:cubicBezTo>
                  <a:pt x="2324686" y="1077852"/>
                  <a:pt x="2338732" y="1077852"/>
                  <a:pt x="2352766" y="1077852"/>
                </a:cubicBezTo>
                <a:cubicBezTo>
                  <a:pt x="2352766" y="1078640"/>
                  <a:pt x="2352766" y="1079427"/>
                  <a:pt x="2352766" y="1080214"/>
                </a:cubicBezTo>
                <a:cubicBezTo>
                  <a:pt x="2338732" y="1080214"/>
                  <a:pt x="2324686" y="1080214"/>
                  <a:pt x="2310652" y="1080214"/>
                </a:cubicBezTo>
                <a:cubicBezTo>
                  <a:pt x="2310640" y="1079427"/>
                  <a:pt x="2310640" y="1078640"/>
                  <a:pt x="2310640" y="1077852"/>
                </a:cubicBezTo>
                <a:close/>
                <a:moveTo>
                  <a:pt x="2454104" y="1077104"/>
                </a:moveTo>
                <a:cubicBezTo>
                  <a:pt x="2473217" y="1077104"/>
                  <a:pt x="2492331" y="1077104"/>
                  <a:pt x="2511444" y="1077104"/>
                </a:cubicBezTo>
                <a:cubicBezTo>
                  <a:pt x="2511444" y="1077790"/>
                  <a:pt x="2511444" y="1078476"/>
                  <a:pt x="2511444" y="1079161"/>
                </a:cubicBezTo>
                <a:cubicBezTo>
                  <a:pt x="2492331" y="1079161"/>
                  <a:pt x="2473217" y="1079161"/>
                  <a:pt x="2454104" y="1079161"/>
                </a:cubicBezTo>
                <a:cubicBezTo>
                  <a:pt x="2454104" y="1078476"/>
                  <a:pt x="2454104" y="1077790"/>
                  <a:pt x="2454104" y="1077104"/>
                </a:cubicBezTo>
                <a:close/>
                <a:moveTo>
                  <a:pt x="2968172" y="1076582"/>
                </a:moveTo>
                <a:cubicBezTo>
                  <a:pt x="2968223" y="1077548"/>
                  <a:pt x="2968274" y="1078500"/>
                  <a:pt x="2968325" y="1079453"/>
                </a:cubicBezTo>
                <a:cubicBezTo>
                  <a:pt x="2958317" y="1080329"/>
                  <a:pt x="2948297" y="1081230"/>
                  <a:pt x="2938289" y="1082107"/>
                </a:cubicBezTo>
                <a:cubicBezTo>
                  <a:pt x="2938213" y="1081002"/>
                  <a:pt x="2938150" y="1079884"/>
                  <a:pt x="2938073" y="1078779"/>
                </a:cubicBezTo>
                <a:cubicBezTo>
                  <a:pt x="2948106" y="1078055"/>
                  <a:pt x="2958140" y="1077319"/>
                  <a:pt x="2968172" y="1076582"/>
                </a:cubicBezTo>
                <a:close/>
                <a:moveTo>
                  <a:pt x="4143481" y="1068673"/>
                </a:moveTo>
                <a:lnTo>
                  <a:pt x="4143446" y="1071573"/>
                </a:lnTo>
                <a:cubicBezTo>
                  <a:pt x="4129800" y="1075421"/>
                  <a:pt x="4116093" y="1075647"/>
                  <a:pt x="4102372" y="1074929"/>
                </a:cubicBezTo>
                <a:lnTo>
                  <a:pt x="4062759" y="1072714"/>
                </a:lnTo>
                <a:lnTo>
                  <a:pt x="4062781" y="1072927"/>
                </a:lnTo>
                <a:cubicBezTo>
                  <a:pt x="4090188" y="1072775"/>
                  <a:pt x="4117721" y="1079569"/>
                  <a:pt x="4145013" y="1071873"/>
                </a:cubicBezTo>
                <a:cubicBezTo>
                  <a:pt x="4145026" y="1070806"/>
                  <a:pt x="4145039" y="1069739"/>
                  <a:pt x="4145051" y="1068673"/>
                </a:cubicBezTo>
                <a:close/>
                <a:moveTo>
                  <a:pt x="4101960" y="1062247"/>
                </a:moveTo>
                <a:lnTo>
                  <a:pt x="4100459" y="1062481"/>
                </a:lnTo>
                <a:lnTo>
                  <a:pt x="4100837" y="1065541"/>
                </a:lnTo>
                <a:cubicBezTo>
                  <a:pt x="4097535" y="1065896"/>
                  <a:pt x="4094220" y="1066239"/>
                  <a:pt x="4090918" y="1066582"/>
                </a:cubicBezTo>
                <a:cubicBezTo>
                  <a:pt x="4090918" y="1067179"/>
                  <a:pt x="4090918" y="1067775"/>
                  <a:pt x="4090918" y="1068373"/>
                </a:cubicBezTo>
                <a:lnTo>
                  <a:pt x="4092486" y="1068373"/>
                </a:lnTo>
                <a:lnTo>
                  <a:pt x="4092486" y="1066882"/>
                </a:lnTo>
                <a:cubicBezTo>
                  <a:pt x="4095788" y="1066539"/>
                  <a:pt x="4099103" y="1066196"/>
                  <a:pt x="4102405" y="1065841"/>
                </a:cubicBezTo>
                <a:cubicBezTo>
                  <a:pt x="4102265" y="1064646"/>
                  <a:pt x="4102113" y="1063453"/>
                  <a:pt x="4101960" y="1062247"/>
                </a:cubicBezTo>
                <a:close/>
                <a:moveTo>
                  <a:pt x="2857447" y="1061683"/>
                </a:moveTo>
                <a:cubicBezTo>
                  <a:pt x="2857510" y="1062902"/>
                  <a:pt x="2857586" y="1064121"/>
                  <a:pt x="2857650" y="1065353"/>
                </a:cubicBezTo>
                <a:cubicBezTo>
                  <a:pt x="2841648" y="1065353"/>
                  <a:pt x="2825646" y="1065353"/>
                  <a:pt x="2809631" y="1065353"/>
                </a:cubicBezTo>
                <a:cubicBezTo>
                  <a:pt x="2809644" y="1065023"/>
                  <a:pt x="2809644" y="1064718"/>
                  <a:pt x="2809644" y="1064388"/>
                </a:cubicBezTo>
                <a:cubicBezTo>
                  <a:pt x="2825583" y="1063486"/>
                  <a:pt x="2841508" y="1062584"/>
                  <a:pt x="2857447" y="1061683"/>
                </a:cubicBezTo>
                <a:close/>
                <a:moveTo>
                  <a:pt x="4057510" y="1061357"/>
                </a:moveTo>
                <a:lnTo>
                  <a:pt x="4056103" y="1061498"/>
                </a:lnTo>
                <a:lnTo>
                  <a:pt x="4057302" y="1067777"/>
                </a:lnTo>
                <a:cubicBezTo>
                  <a:pt x="4053365" y="1069251"/>
                  <a:pt x="4049365" y="1072184"/>
                  <a:pt x="4045516" y="1071943"/>
                </a:cubicBezTo>
                <a:lnTo>
                  <a:pt x="3979732" y="1064407"/>
                </a:lnTo>
                <a:lnTo>
                  <a:pt x="3978605" y="1064405"/>
                </a:lnTo>
                <a:cubicBezTo>
                  <a:pt x="4001351" y="1068711"/>
                  <a:pt x="4024160" y="1070844"/>
                  <a:pt x="4047008" y="1072242"/>
                </a:cubicBezTo>
                <a:cubicBezTo>
                  <a:pt x="4050856" y="1072483"/>
                  <a:pt x="4054856" y="1069549"/>
                  <a:pt x="4058793" y="1068076"/>
                </a:cubicBezTo>
                <a:cubicBezTo>
                  <a:pt x="4058361" y="1065841"/>
                  <a:pt x="4057942" y="1063605"/>
                  <a:pt x="4057510" y="1061357"/>
                </a:cubicBezTo>
                <a:close/>
                <a:moveTo>
                  <a:pt x="3098765" y="1055224"/>
                </a:moveTo>
                <a:cubicBezTo>
                  <a:pt x="3107350" y="1055224"/>
                  <a:pt x="3115948" y="1055224"/>
                  <a:pt x="3124533" y="1055224"/>
                </a:cubicBezTo>
                <a:cubicBezTo>
                  <a:pt x="3124495" y="1056138"/>
                  <a:pt x="3124483" y="1057052"/>
                  <a:pt x="3124457" y="1057980"/>
                </a:cubicBezTo>
                <a:cubicBezTo>
                  <a:pt x="3115885" y="1057980"/>
                  <a:pt x="3107312" y="1057980"/>
                  <a:pt x="3098740" y="1057980"/>
                </a:cubicBezTo>
                <a:cubicBezTo>
                  <a:pt x="3098753" y="1057052"/>
                  <a:pt x="3098765" y="1056138"/>
                  <a:pt x="3098765" y="1055224"/>
                </a:cubicBezTo>
                <a:close/>
                <a:moveTo>
                  <a:pt x="1674056" y="1050458"/>
                </a:moveTo>
                <a:cubicBezTo>
                  <a:pt x="1697030" y="1051778"/>
                  <a:pt x="1720030" y="1053112"/>
                  <a:pt x="1743004" y="1054433"/>
                </a:cubicBezTo>
                <a:cubicBezTo>
                  <a:pt x="1743068" y="1055703"/>
                  <a:pt x="1743131" y="1056973"/>
                  <a:pt x="1743207" y="1058243"/>
                </a:cubicBezTo>
                <a:cubicBezTo>
                  <a:pt x="1740947" y="1059132"/>
                  <a:pt x="1738711" y="1060021"/>
                  <a:pt x="1736464" y="1060897"/>
                </a:cubicBezTo>
                <a:cubicBezTo>
                  <a:pt x="1736527" y="1061558"/>
                  <a:pt x="1736591" y="1062218"/>
                  <a:pt x="1736641" y="1062853"/>
                </a:cubicBezTo>
                <a:cubicBezTo>
                  <a:pt x="1762410" y="1062853"/>
                  <a:pt x="1788178" y="1062853"/>
                  <a:pt x="1813946" y="1062853"/>
                </a:cubicBezTo>
                <a:cubicBezTo>
                  <a:pt x="1813934" y="1063310"/>
                  <a:pt x="1813921" y="1063742"/>
                  <a:pt x="1813921" y="1064174"/>
                </a:cubicBezTo>
                <a:cubicBezTo>
                  <a:pt x="1804917" y="1066396"/>
                  <a:pt x="1796014" y="1069584"/>
                  <a:pt x="1786908" y="1070536"/>
                </a:cubicBezTo>
                <a:cubicBezTo>
                  <a:pt x="1777650" y="1071489"/>
                  <a:pt x="1768214" y="1070130"/>
                  <a:pt x="1758841" y="1069991"/>
                </a:cubicBezTo>
                <a:cubicBezTo>
                  <a:pt x="1749113" y="1069851"/>
                  <a:pt x="1739385" y="1069851"/>
                  <a:pt x="1729669" y="1070066"/>
                </a:cubicBezTo>
                <a:cubicBezTo>
                  <a:pt x="1723218" y="1070193"/>
                  <a:pt x="1716753" y="1070600"/>
                  <a:pt x="1710340" y="1071273"/>
                </a:cubicBezTo>
                <a:cubicBezTo>
                  <a:pt x="1702174" y="1072149"/>
                  <a:pt x="1697818" y="1069787"/>
                  <a:pt x="1701716" y="1059043"/>
                </a:cubicBezTo>
                <a:cubicBezTo>
                  <a:pt x="1691988" y="1057836"/>
                  <a:pt x="1682755" y="1056707"/>
                  <a:pt x="1673548" y="1055563"/>
                </a:cubicBezTo>
                <a:cubicBezTo>
                  <a:pt x="1673713" y="1053861"/>
                  <a:pt x="1673891" y="1052160"/>
                  <a:pt x="1674056" y="1050458"/>
                </a:cubicBezTo>
                <a:close/>
                <a:moveTo>
                  <a:pt x="4284323" y="1048408"/>
                </a:moveTo>
                <a:cubicBezTo>
                  <a:pt x="4299169" y="1048408"/>
                  <a:pt x="4314028" y="1048408"/>
                  <a:pt x="4328874" y="1048408"/>
                </a:cubicBezTo>
                <a:cubicBezTo>
                  <a:pt x="4328887" y="1049221"/>
                  <a:pt x="4328900" y="1050047"/>
                  <a:pt x="4328912" y="1050859"/>
                </a:cubicBezTo>
                <a:cubicBezTo>
                  <a:pt x="4314053" y="1050859"/>
                  <a:pt x="4299194" y="1050859"/>
                  <a:pt x="4284335" y="1050859"/>
                </a:cubicBezTo>
                <a:cubicBezTo>
                  <a:pt x="4284335" y="1050047"/>
                  <a:pt x="4284323" y="1049221"/>
                  <a:pt x="4284323" y="1048408"/>
                </a:cubicBezTo>
                <a:close/>
                <a:moveTo>
                  <a:pt x="1280719" y="1044467"/>
                </a:moveTo>
                <a:lnTo>
                  <a:pt x="1280986" y="1044733"/>
                </a:lnTo>
                <a:lnTo>
                  <a:pt x="1280330" y="1044784"/>
                </a:lnTo>
                <a:close/>
                <a:moveTo>
                  <a:pt x="1281675" y="1044197"/>
                </a:moveTo>
                <a:lnTo>
                  <a:pt x="1282087" y="1044234"/>
                </a:lnTo>
                <a:lnTo>
                  <a:pt x="1281929" y="1044451"/>
                </a:lnTo>
                <a:cubicBezTo>
                  <a:pt x="1281929" y="1044451"/>
                  <a:pt x="1281663" y="1044185"/>
                  <a:pt x="1281675" y="1044197"/>
                </a:cubicBezTo>
                <a:close/>
                <a:moveTo>
                  <a:pt x="1458718" y="1042645"/>
                </a:moveTo>
                <a:cubicBezTo>
                  <a:pt x="1466414" y="1043025"/>
                  <a:pt x="1474110" y="1043406"/>
                  <a:pt x="1481807" y="1043788"/>
                </a:cubicBezTo>
                <a:cubicBezTo>
                  <a:pt x="1481692" y="1045807"/>
                  <a:pt x="1481591" y="1047813"/>
                  <a:pt x="1481476" y="1049820"/>
                </a:cubicBezTo>
                <a:cubicBezTo>
                  <a:pt x="1473806" y="1049109"/>
                  <a:pt x="1466135" y="1048410"/>
                  <a:pt x="1458464" y="1047686"/>
                </a:cubicBezTo>
                <a:cubicBezTo>
                  <a:pt x="1458540" y="1046010"/>
                  <a:pt x="1458629" y="1044321"/>
                  <a:pt x="1458718" y="1042645"/>
                </a:cubicBezTo>
                <a:close/>
                <a:moveTo>
                  <a:pt x="1289384" y="1036387"/>
                </a:moveTo>
                <a:cubicBezTo>
                  <a:pt x="1293232" y="1036336"/>
                  <a:pt x="1297144" y="1039803"/>
                  <a:pt x="1301017" y="1041784"/>
                </a:cubicBezTo>
                <a:cubicBezTo>
                  <a:pt x="1300624" y="1043130"/>
                  <a:pt x="1300243" y="1044464"/>
                  <a:pt x="1299849" y="1045823"/>
                </a:cubicBezTo>
                <a:lnTo>
                  <a:pt x="1282087" y="1044234"/>
                </a:lnTo>
                <a:lnTo>
                  <a:pt x="1285642" y="1039362"/>
                </a:lnTo>
                <a:cubicBezTo>
                  <a:pt x="1286879" y="1037708"/>
                  <a:pt x="1288120" y="1036406"/>
                  <a:pt x="1289384" y="1036387"/>
                </a:cubicBezTo>
                <a:close/>
                <a:moveTo>
                  <a:pt x="3302914" y="1033316"/>
                </a:moveTo>
                <a:lnTo>
                  <a:pt x="3303010" y="1033699"/>
                </a:lnTo>
                <a:lnTo>
                  <a:pt x="3253532" y="1037535"/>
                </a:lnTo>
                <a:lnTo>
                  <a:pt x="3253550" y="1037875"/>
                </a:lnTo>
                <a:cubicBezTo>
                  <a:pt x="3270326" y="1036580"/>
                  <a:pt x="3287090" y="1035271"/>
                  <a:pt x="3303842" y="1033976"/>
                </a:cubicBezTo>
                <a:cubicBezTo>
                  <a:pt x="3303791" y="1033748"/>
                  <a:pt x="3303740" y="1033519"/>
                  <a:pt x="3303676" y="1033316"/>
                </a:cubicBezTo>
                <a:close/>
                <a:moveTo>
                  <a:pt x="3315132" y="1031538"/>
                </a:moveTo>
                <a:cubicBezTo>
                  <a:pt x="3341535" y="1035551"/>
                  <a:pt x="3367951" y="1041037"/>
                  <a:pt x="3394189" y="1031538"/>
                </a:cubicBezTo>
                <a:lnTo>
                  <a:pt x="3391132" y="1031538"/>
                </a:lnTo>
                <a:lnTo>
                  <a:pt x="3353823" y="1036329"/>
                </a:lnTo>
                <a:lnTo>
                  <a:pt x="3316397" y="1031538"/>
                </a:lnTo>
                <a:close/>
                <a:moveTo>
                  <a:pt x="1609990" y="1031476"/>
                </a:moveTo>
                <a:cubicBezTo>
                  <a:pt x="1636089" y="1031476"/>
                  <a:pt x="1665096" y="1031476"/>
                  <a:pt x="1694915" y="1031476"/>
                </a:cubicBezTo>
                <a:cubicBezTo>
                  <a:pt x="1693302" y="1033102"/>
                  <a:pt x="1691905" y="1035705"/>
                  <a:pt x="1690153" y="1036010"/>
                </a:cubicBezTo>
                <a:cubicBezTo>
                  <a:pt x="1682050" y="1037420"/>
                  <a:pt x="1673732" y="1039655"/>
                  <a:pt x="1665692" y="1038919"/>
                </a:cubicBezTo>
                <a:cubicBezTo>
                  <a:pt x="1646173" y="1037102"/>
                  <a:pt x="1626767" y="1033800"/>
                  <a:pt x="1609990" y="1031476"/>
                </a:cubicBezTo>
                <a:close/>
                <a:moveTo>
                  <a:pt x="4513652" y="1030837"/>
                </a:moveTo>
                <a:cubicBezTo>
                  <a:pt x="4515048" y="1030722"/>
                  <a:pt x="4516471" y="1031014"/>
                  <a:pt x="4520877" y="1031332"/>
                </a:cubicBezTo>
                <a:cubicBezTo>
                  <a:pt x="4504419" y="1035600"/>
                  <a:pt x="4491197" y="1039016"/>
                  <a:pt x="4477965" y="1042457"/>
                </a:cubicBezTo>
                <a:cubicBezTo>
                  <a:pt x="4478193" y="1044108"/>
                  <a:pt x="4478434" y="1045760"/>
                  <a:pt x="4478662" y="1047398"/>
                </a:cubicBezTo>
                <a:cubicBezTo>
                  <a:pt x="4489700" y="1046852"/>
                  <a:pt x="4500735" y="1046293"/>
                  <a:pt x="4511785" y="1045747"/>
                </a:cubicBezTo>
                <a:cubicBezTo>
                  <a:pt x="4511886" y="1046267"/>
                  <a:pt x="4511988" y="1046801"/>
                  <a:pt x="4512076" y="1047334"/>
                </a:cubicBezTo>
                <a:cubicBezTo>
                  <a:pt x="4500646" y="1049976"/>
                  <a:pt x="4489204" y="1052617"/>
                  <a:pt x="4477762" y="1055272"/>
                </a:cubicBezTo>
                <a:cubicBezTo>
                  <a:pt x="4477774" y="1055818"/>
                  <a:pt x="4477787" y="1056377"/>
                  <a:pt x="4477799" y="1056923"/>
                </a:cubicBezTo>
                <a:cubicBezTo>
                  <a:pt x="4480720" y="1057672"/>
                  <a:pt x="4483654" y="1058434"/>
                  <a:pt x="4488861" y="1059755"/>
                </a:cubicBezTo>
                <a:cubicBezTo>
                  <a:pt x="4484987" y="1062562"/>
                  <a:pt x="4482626" y="1065521"/>
                  <a:pt x="4479844" y="1066054"/>
                </a:cubicBezTo>
                <a:cubicBezTo>
                  <a:pt x="4469010" y="1068086"/>
                  <a:pt x="4457911" y="1068683"/>
                  <a:pt x="4447180" y="1071172"/>
                </a:cubicBezTo>
                <a:cubicBezTo>
                  <a:pt x="4440245" y="1072773"/>
                  <a:pt x="4433781" y="1076722"/>
                  <a:pt x="4427100" y="1079630"/>
                </a:cubicBezTo>
                <a:cubicBezTo>
                  <a:pt x="4425209" y="1080443"/>
                  <a:pt x="4423355" y="1081916"/>
                  <a:pt x="4421411" y="1082056"/>
                </a:cubicBezTo>
                <a:cubicBezTo>
                  <a:pt x="4391033" y="1084228"/>
                  <a:pt x="4360642" y="1086527"/>
                  <a:pt x="4330226" y="1088013"/>
                </a:cubicBezTo>
                <a:cubicBezTo>
                  <a:pt x="4324549" y="1088292"/>
                  <a:pt x="4318732" y="1085231"/>
                  <a:pt x="4312979" y="1083707"/>
                </a:cubicBezTo>
                <a:cubicBezTo>
                  <a:pt x="4313067" y="1082412"/>
                  <a:pt x="4313143" y="1081116"/>
                  <a:pt x="4313232" y="1079821"/>
                </a:cubicBezTo>
                <a:cubicBezTo>
                  <a:pt x="4316395" y="1077802"/>
                  <a:pt x="4319544" y="1075770"/>
                  <a:pt x="4324346" y="1072696"/>
                </a:cubicBezTo>
                <a:cubicBezTo>
                  <a:pt x="4318897" y="1071503"/>
                  <a:pt x="4314960" y="1070652"/>
                  <a:pt x="4307619" y="1069039"/>
                </a:cubicBezTo>
                <a:cubicBezTo>
                  <a:pt x="4312597" y="1067362"/>
                  <a:pt x="4314489" y="1066473"/>
                  <a:pt x="4316472" y="1066080"/>
                </a:cubicBezTo>
                <a:cubicBezTo>
                  <a:pt x="4336168" y="1062219"/>
                  <a:pt x="4356832" y="1061253"/>
                  <a:pt x="4375399" y="1054040"/>
                </a:cubicBezTo>
                <a:cubicBezTo>
                  <a:pt x="4420331" y="1036590"/>
                  <a:pt x="4466953" y="1034189"/>
                  <a:pt x="4513652" y="1030837"/>
                </a:cubicBezTo>
                <a:close/>
                <a:moveTo>
                  <a:pt x="1749631" y="1028056"/>
                </a:moveTo>
                <a:cubicBezTo>
                  <a:pt x="1754783" y="1027595"/>
                  <a:pt x="1761695" y="1028786"/>
                  <a:pt x="1770617" y="1031707"/>
                </a:cubicBezTo>
                <a:cubicBezTo>
                  <a:pt x="1760444" y="1032558"/>
                  <a:pt x="1750259" y="1033397"/>
                  <a:pt x="1739210" y="1034311"/>
                </a:cubicBezTo>
                <a:cubicBezTo>
                  <a:pt x="1741089" y="1030628"/>
                  <a:pt x="1744480" y="1028516"/>
                  <a:pt x="1749631" y="1028056"/>
                </a:cubicBezTo>
                <a:close/>
                <a:moveTo>
                  <a:pt x="2434617" y="1025155"/>
                </a:moveTo>
                <a:cubicBezTo>
                  <a:pt x="2450657" y="1027060"/>
                  <a:pt x="2466697" y="1028965"/>
                  <a:pt x="2482737" y="1030870"/>
                </a:cubicBezTo>
                <a:cubicBezTo>
                  <a:pt x="2482661" y="1031924"/>
                  <a:pt x="2482572" y="1032965"/>
                  <a:pt x="2482484" y="1034020"/>
                </a:cubicBezTo>
                <a:cubicBezTo>
                  <a:pt x="2466304" y="1032737"/>
                  <a:pt x="2450137" y="1031480"/>
                  <a:pt x="2433969" y="1030197"/>
                </a:cubicBezTo>
                <a:cubicBezTo>
                  <a:pt x="2434173" y="1028508"/>
                  <a:pt x="2434401" y="1026832"/>
                  <a:pt x="2434617" y="1025155"/>
                </a:cubicBezTo>
                <a:close/>
                <a:moveTo>
                  <a:pt x="2237057" y="1021532"/>
                </a:moveTo>
                <a:cubicBezTo>
                  <a:pt x="2240754" y="1021146"/>
                  <a:pt x="2244374" y="1022305"/>
                  <a:pt x="2247860" y="1027087"/>
                </a:cubicBezTo>
                <a:cubicBezTo>
                  <a:pt x="2249727" y="1029653"/>
                  <a:pt x="2255468" y="1030923"/>
                  <a:pt x="2258744" y="1029970"/>
                </a:cubicBezTo>
                <a:cubicBezTo>
                  <a:pt x="2276854" y="1024712"/>
                  <a:pt x="2294698" y="1025423"/>
                  <a:pt x="2312821" y="1029767"/>
                </a:cubicBezTo>
                <a:cubicBezTo>
                  <a:pt x="2318168" y="1031062"/>
                  <a:pt x="2323997" y="1029970"/>
                  <a:pt x="2329610" y="1029970"/>
                </a:cubicBezTo>
                <a:cubicBezTo>
                  <a:pt x="2329458" y="1031596"/>
                  <a:pt x="2329331" y="1033209"/>
                  <a:pt x="2329178" y="1034834"/>
                </a:cubicBezTo>
                <a:cubicBezTo>
                  <a:pt x="2294965" y="1028014"/>
                  <a:pt x="2259303" y="1041845"/>
                  <a:pt x="2225788" y="1025246"/>
                </a:cubicBezTo>
                <a:cubicBezTo>
                  <a:pt x="2229585" y="1023849"/>
                  <a:pt x="2233360" y="1021918"/>
                  <a:pt x="2237057" y="1021532"/>
                </a:cubicBezTo>
                <a:close/>
                <a:moveTo>
                  <a:pt x="1563372" y="1019319"/>
                </a:moveTo>
                <a:cubicBezTo>
                  <a:pt x="1571983" y="1019319"/>
                  <a:pt x="1580606" y="1019319"/>
                  <a:pt x="1589217" y="1019319"/>
                </a:cubicBezTo>
                <a:cubicBezTo>
                  <a:pt x="1589293" y="1020259"/>
                  <a:pt x="1589356" y="1021198"/>
                  <a:pt x="1589433" y="1022151"/>
                </a:cubicBezTo>
                <a:cubicBezTo>
                  <a:pt x="1580822" y="1022621"/>
                  <a:pt x="1572224" y="1023103"/>
                  <a:pt x="1563614" y="1023573"/>
                </a:cubicBezTo>
                <a:cubicBezTo>
                  <a:pt x="1563525" y="1022151"/>
                  <a:pt x="1563448" y="1020729"/>
                  <a:pt x="1563372" y="1019319"/>
                </a:cubicBezTo>
                <a:close/>
                <a:moveTo>
                  <a:pt x="2459150" y="1018519"/>
                </a:moveTo>
                <a:cubicBezTo>
                  <a:pt x="2470910" y="1018519"/>
                  <a:pt x="2482645" y="1018519"/>
                  <a:pt x="2494405" y="1018519"/>
                </a:cubicBezTo>
                <a:cubicBezTo>
                  <a:pt x="2494418" y="1019726"/>
                  <a:pt x="2494430" y="1020932"/>
                  <a:pt x="2494443" y="1022127"/>
                </a:cubicBezTo>
                <a:cubicBezTo>
                  <a:pt x="2482683" y="1022127"/>
                  <a:pt x="2470935" y="1022127"/>
                  <a:pt x="2459175" y="1022127"/>
                </a:cubicBezTo>
                <a:cubicBezTo>
                  <a:pt x="2459163" y="1020932"/>
                  <a:pt x="2459163" y="1019726"/>
                  <a:pt x="2459150" y="1018519"/>
                </a:cubicBezTo>
                <a:close/>
                <a:moveTo>
                  <a:pt x="2508973" y="1016652"/>
                </a:moveTo>
                <a:cubicBezTo>
                  <a:pt x="2521762" y="1015128"/>
                  <a:pt x="2532532" y="1026647"/>
                  <a:pt x="2546756" y="1022151"/>
                </a:cubicBezTo>
                <a:cubicBezTo>
                  <a:pt x="2558529" y="1018430"/>
                  <a:pt x="2572118" y="1021402"/>
                  <a:pt x="2585885" y="1024183"/>
                </a:cubicBezTo>
                <a:cubicBezTo>
                  <a:pt x="2583662" y="1024984"/>
                  <a:pt x="2581465" y="1026431"/>
                  <a:pt x="2579217" y="1026495"/>
                </a:cubicBezTo>
                <a:cubicBezTo>
                  <a:pt x="2562542" y="1026926"/>
                  <a:pt x="2545842" y="1027841"/>
                  <a:pt x="2529217" y="1027003"/>
                </a:cubicBezTo>
                <a:cubicBezTo>
                  <a:pt x="2522220" y="1026660"/>
                  <a:pt x="2515387" y="1022468"/>
                  <a:pt x="2508478" y="1020018"/>
                </a:cubicBezTo>
                <a:cubicBezTo>
                  <a:pt x="2508631" y="1018900"/>
                  <a:pt x="2508808" y="1017782"/>
                  <a:pt x="2508973" y="1016652"/>
                </a:cubicBezTo>
                <a:close/>
                <a:moveTo>
                  <a:pt x="1450629" y="1015088"/>
                </a:moveTo>
                <a:cubicBezTo>
                  <a:pt x="1450820" y="1016041"/>
                  <a:pt x="1451010" y="1017006"/>
                  <a:pt x="1451188" y="1017958"/>
                </a:cubicBezTo>
                <a:cubicBezTo>
                  <a:pt x="1447975" y="1019533"/>
                  <a:pt x="1444762" y="1021108"/>
                  <a:pt x="1441549" y="1022683"/>
                </a:cubicBezTo>
                <a:cubicBezTo>
                  <a:pt x="1441574" y="1023330"/>
                  <a:pt x="1441612" y="1023991"/>
                  <a:pt x="1441625" y="1024639"/>
                </a:cubicBezTo>
                <a:cubicBezTo>
                  <a:pt x="1474950" y="1025972"/>
                  <a:pt x="1508275" y="1027331"/>
                  <a:pt x="1541587" y="1028665"/>
                </a:cubicBezTo>
                <a:cubicBezTo>
                  <a:pt x="1541523" y="1030519"/>
                  <a:pt x="1541460" y="1032360"/>
                  <a:pt x="1541396" y="1034214"/>
                </a:cubicBezTo>
                <a:cubicBezTo>
                  <a:pt x="1492869" y="1031877"/>
                  <a:pt x="1444330" y="1029541"/>
                  <a:pt x="1395803" y="1027229"/>
                </a:cubicBezTo>
                <a:cubicBezTo>
                  <a:pt x="1395867" y="1025769"/>
                  <a:pt x="1395918" y="1024296"/>
                  <a:pt x="1395981" y="1022835"/>
                </a:cubicBezTo>
                <a:cubicBezTo>
                  <a:pt x="1407614" y="1023407"/>
                  <a:pt x="1419248" y="1023965"/>
                  <a:pt x="1433395" y="1024664"/>
                </a:cubicBezTo>
                <a:cubicBezTo>
                  <a:pt x="1429966" y="1020778"/>
                  <a:pt x="1428493" y="1019114"/>
                  <a:pt x="1427287" y="1017742"/>
                </a:cubicBezTo>
                <a:cubicBezTo>
                  <a:pt x="1434957" y="1016853"/>
                  <a:pt x="1442793" y="1015965"/>
                  <a:pt x="1450629" y="1015088"/>
                </a:cubicBezTo>
                <a:close/>
                <a:moveTo>
                  <a:pt x="1705791" y="1013873"/>
                </a:moveTo>
                <a:cubicBezTo>
                  <a:pt x="1716345" y="1014711"/>
                  <a:pt x="1726848" y="1016286"/>
                  <a:pt x="1737376" y="1017619"/>
                </a:cubicBezTo>
                <a:cubicBezTo>
                  <a:pt x="1737427" y="1018685"/>
                  <a:pt x="1737490" y="1019740"/>
                  <a:pt x="1737541" y="1020807"/>
                </a:cubicBezTo>
                <a:cubicBezTo>
                  <a:pt x="1726911" y="1021607"/>
                  <a:pt x="1716281" y="1022724"/>
                  <a:pt x="1705639" y="1022979"/>
                </a:cubicBezTo>
                <a:cubicBezTo>
                  <a:pt x="1703658" y="1023029"/>
                  <a:pt x="1701600" y="1019651"/>
                  <a:pt x="1699568" y="1017860"/>
                </a:cubicBezTo>
                <a:cubicBezTo>
                  <a:pt x="1701651" y="1016463"/>
                  <a:pt x="1703823" y="1013707"/>
                  <a:pt x="1705791" y="1013873"/>
                </a:cubicBezTo>
                <a:close/>
                <a:moveTo>
                  <a:pt x="1516253" y="1013314"/>
                </a:moveTo>
                <a:cubicBezTo>
                  <a:pt x="1518793" y="1013923"/>
                  <a:pt x="1521346" y="1014356"/>
                  <a:pt x="1523810" y="1015156"/>
                </a:cubicBezTo>
                <a:cubicBezTo>
                  <a:pt x="1529817" y="1017086"/>
                  <a:pt x="1535227" y="1022255"/>
                  <a:pt x="1541869" y="1014521"/>
                </a:cubicBezTo>
                <a:cubicBezTo>
                  <a:pt x="1543672" y="1012438"/>
                  <a:pt x="1551495" y="1016362"/>
                  <a:pt x="1556550" y="1017531"/>
                </a:cubicBezTo>
                <a:cubicBezTo>
                  <a:pt x="1542263" y="1025074"/>
                  <a:pt x="1528623" y="1025392"/>
                  <a:pt x="1516253" y="1013314"/>
                </a:cubicBezTo>
                <a:close/>
                <a:moveTo>
                  <a:pt x="2366245" y="1007797"/>
                </a:moveTo>
                <a:lnTo>
                  <a:pt x="2366423" y="1011516"/>
                </a:lnTo>
                <a:cubicBezTo>
                  <a:pt x="2357710" y="1014342"/>
                  <a:pt x="2349049" y="1013808"/>
                  <a:pt x="2340392" y="1012900"/>
                </a:cubicBezTo>
                <a:lnTo>
                  <a:pt x="2314411" y="1012037"/>
                </a:lnTo>
                <a:lnTo>
                  <a:pt x="2314411" y="1012039"/>
                </a:lnTo>
                <a:cubicBezTo>
                  <a:pt x="2331798" y="1009385"/>
                  <a:pt x="2349019" y="1017170"/>
                  <a:pt x="2366443" y="1011518"/>
                </a:cubicBezTo>
                <a:cubicBezTo>
                  <a:pt x="2366380" y="1010287"/>
                  <a:pt x="2366329" y="1009042"/>
                  <a:pt x="2366265" y="1007797"/>
                </a:cubicBezTo>
                <a:close/>
                <a:moveTo>
                  <a:pt x="2064880" y="1003306"/>
                </a:moveTo>
                <a:cubicBezTo>
                  <a:pt x="2064982" y="1004893"/>
                  <a:pt x="2065096" y="1006481"/>
                  <a:pt x="2065198" y="1008068"/>
                </a:cubicBezTo>
                <a:cubicBezTo>
                  <a:pt x="2072653" y="1007687"/>
                  <a:pt x="2080108" y="1007306"/>
                  <a:pt x="2087575" y="1006925"/>
                </a:cubicBezTo>
                <a:lnTo>
                  <a:pt x="2087566" y="1006681"/>
                </a:lnTo>
                <a:lnTo>
                  <a:pt x="2065440" y="1007811"/>
                </a:lnTo>
                <a:lnTo>
                  <a:pt x="2065140" y="1003306"/>
                </a:lnTo>
                <a:close/>
                <a:moveTo>
                  <a:pt x="3069940" y="1002724"/>
                </a:moveTo>
                <a:lnTo>
                  <a:pt x="3070197" y="1005359"/>
                </a:lnTo>
                <a:lnTo>
                  <a:pt x="3026557" y="1009973"/>
                </a:lnTo>
                <a:lnTo>
                  <a:pt x="3026017" y="1010354"/>
                </a:lnTo>
                <a:cubicBezTo>
                  <a:pt x="3040952" y="1008779"/>
                  <a:pt x="3055887" y="1007192"/>
                  <a:pt x="3070822" y="1005617"/>
                </a:cubicBezTo>
                <a:cubicBezTo>
                  <a:pt x="3070720" y="1004652"/>
                  <a:pt x="3070631" y="1003699"/>
                  <a:pt x="3070543" y="1002747"/>
                </a:cubicBezTo>
                <a:close/>
                <a:moveTo>
                  <a:pt x="2193877" y="1001129"/>
                </a:moveTo>
                <a:cubicBezTo>
                  <a:pt x="2197129" y="1001104"/>
                  <a:pt x="2200545" y="1000430"/>
                  <a:pt x="2203656" y="1001167"/>
                </a:cubicBezTo>
                <a:cubicBezTo>
                  <a:pt x="2215518" y="1003987"/>
                  <a:pt x="2227291" y="1007263"/>
                  <a:pt x="2239089" y="1010349"/>
                </a:cubicBezTo>
                <a:cubicBezTo>
                  <a:pt x="2225843" y="1011060"/>
                  <a:pt x="2212242" y="1021716"/>
                  <a:pt x="2199415" y="1011023"/>
                </a:cubicBezTo>
                <a:cubicBezTo>
                  <a:pt x="2196786" y="1008838"/>
                  <a:pt x="2195681" y="1004495"/>
                  <a:pt x="2193877" y="1001129"/>
                </a:cubicBezTo>
                <a:close/>
                <a:moveTo>
                  <a:pt x="2266266" y="990881"/>
                </a:moveTo>
                <a:cubicBezTo>
                  <a:pt x="2283741" y="993243"/>
                  <a:pt x="2301165" y="996443"/>
                  <a:pt x="2318717" y="997599"/>
                </a:cubicBezTo>
                <a:cubicBezTo>
                  <a:pt x="2327683" y="998196"/>
                  <a:pt x="2336827" y="994818"/>
                  <a:pt x="2345958" y="993827"/>
                </a:cubicBezTo>
                <a:lnTo>
                  <a:pt x="2359449" y="994451"/>
                </a:lnTo>
                <a:lnTo>
                  <a:pt x="2359356" y="994328"/>
                </a:lnTo>
                <a:lnTo>
                  <a:pt x="2359402" y="994350"/>
                </a:lnTo>
                <a:lnTo>
                  <a:pt x="2359382" y="994322"/>
                </a:lnTo>
                <a:lnTo>
                  <a:pt x="2359421" y="994358"/>
                </a:lnTo>
                <a:lnTo>
                  <a:pt x="2359643" y="994460"/>
                </a:lnTo>
                <a:lnTo>
                  <a:pt x="2359687" y="994462"/>
                </a:lnTo>
                <a:lnTo>
                  <a:pt x="2359567" y="994492"/>
                </a:lnTo>
                <a:lnTo>
                  <a:pt x="2359567" y="994491"/>
                </a:lnTo>
                <a:lnTo>
                  <a:pt x="2359518" y="994503"/>
                </a:lnTo>
                <a:lnTo>
                  <a:pt x="2359519" y="994504"/>
                </a:lnTo>
                <a:lnTo>
                  <a:pt x="2359493" y="994510"/>
                </a:lnTo>
                <a:lnTo>
                  <a:pt x="2362048" y="997897"/>
                </a:lnTo>
                <a:lnTo>
                  <a:pt x="2362860" y="1003111"/>
                </a:lnTo>
                <a:lnTo>
                  <a:pt x="2362887" y="1003111"/>
                </a:lnTo>
                <a:cubicBezTo>
                  <a:pt x="2362455" y="1000050"/>
                  <a:pt x="2362544" y="998793"/>
                  <a:pt x="2362074" y="997891"/>
                </a:cubicBezTo>
                <a:lnTo>
                  <a:pt x="2359519" y="994504"/>
                </a:lnTo>
                <a:lnTo>
                  <a:pt x="2359567" y="994492"/>
                </a:lnTo>
                <a:lnTo>
                  <a:pt x="2371460" y="1005372"/>
                </a:lnTo>
                <a:cubicBezTo>
                  <a:pt x="2375257" y="1008839"/>
                  <a:pt x="2379067" y="1012268"/>
                  <a:pt x="2382991" y="1015811"/>
                </a:cubicBezTo>
                <a:cubicBezTo>
                  <a:pt x="2372450" y="1015811"/>
                  <a:pt x="2361516" y="1015328"/>
                  <a:pt x="2350644" y="1016052"/>
                </a:cubicBezTo>
                <a:cubicBezTo>
                  <a:pt x="2346415" y="1016332"/>
                  <a:pt x="2342466" y="1019977"/>
                  <a:pt x="2338160" y="1020929"/>
                </a:cubicBezTo>
                <a:cubicBezTo>
                  <a:pt x="2333817" y="1021894"/>
                  <a:pt x="2327467" y="1023520"/>
                  <a:pt x="2325003" y="1021170"/>
                </a:cubicBezTo>
                <a:cubicBezTo>
                  <a:pt x="2314551" y="1011302"/>
                  <a:pt x="2302613" y="1013982"/>
                  <a:pt x="2290751" y="1013830"/>
                </a:cubicBezTo>
                <a:cubicBezTo>
                  <a:pt x="2278064" y="1013664"/>
                  <a:pt x="2265389" y="1012788"/>
                  <a:pt x="2250111" y="1012115"/>
                </a:cubicBezTo>
                <a:cubicBezTo>
                  <a:pt x="2261198" y="998132"/>
                  <a:pt x="2274648" y="1004102"/>
                  <a:pt x="2285443" y="998132"/>
                </a:cubicBezTo>
                <a:cubicBezTo>
                  <a:pt x="2278940" y="996926"/>
                  <a:pt x="2272412" y="995719"/>
                  <a:pt x="2265897" y="994526"/>
                </a:cubicBezTo>
                <a:cubicBezTo>
                  <a:pt x="2266024" y="993307"/>
                  <a:pt x="2266138" y="992100"/>
                  <a:pt x="2266266" y="990881"/>
                </a:cubicBezTo>
                <a:close/>
                <a:moveTo>
                  <a:pt x="2585040" y="990137"/>
                </a:moveTo>
                <a:cubicBezTo>
                  <a:pt x="2587855" y="991596"/>
                  <a:pt x="2589579" y="995536"/>
                  <a:pt x="2590018" y="1002597"/>
                </a:cubicBezTo>
                <a:cubicBezTo>
                  <a:pt x="2571336" y="987256"/>
                  <a:pt x="2551537" y="1001899"/>
                  <a:pt x="2532220" y="999219"/>
                </a:cubicBezTo>
                <a:cubicBezTo>
                  <a:pt x="2519050" y="997378"/>
                  <a:pt x="2505487" y="998089"/>
                  <a:pt x="2492139" y="998597"/>
                </a:cubicBezTo>
                <a:cubicBezTo>
                  <a:pt x="2486805" y="998800"/>
                  <a:pt x="2481560" y="1001606"/>
                  <a:pt x="2476251" y="1003054"/>
                </a:cubicBezTo>
                <a:cubicBezTo>
                  <a:pt x="2474283" y="1003588"/>
                  <a:pt x="2472098" y="1004236"/>
                  <a:pt x="2470206" y="1003829"/>
                </a:cubicBezTo>
                <a:cubicBezTo>
                  <a:pt x="2458446" y="1001264"/>
                  <a:pt x="2446749" y="998406"/>
                  <a:pt x="2435014" y="995650"/>
                </a:cubicBezTo>
                <a:cubicBezTo>
                  <a:pt x="2455207" y="994736"/>
                  <a:pt x="2475756" y="993784"/>
                  <a:pt x="2496304" y="992869"/>
                </a:cubicBezTo>
                <a:cubicBezTo>
                  <a:pt x="2520295" y="991802"/>
                  <a:pt x="2544310" y="987713"/>
                  <a:pt x="2568288" y="993402"/>
                </a:cubicBezTo>
                <a:cubicBezTo>
                  <a:pt x="2569914" y="993784"/>
                  <a:pt x="2572047" y="993441"/>
                  <a:pt x="2573520" y="992565"/>
                </a:cubicBezTo>
                <a:cubicBezTo>
                  <a:pt x="2578320" y="989701"/>
                  <a:pt x="2582225" y="988678"/>
                  <a:pt x="2585040" y="990137"/>
                </a:cubicBezTo>
                <a:close/>
                <a:moveTo>
                  <a:pt x="1816682" y="988949"/>
                </a:moveTo>
                <a:lnTo>
                  <a:pt x="1816202" y="988993"/>
                </a:lnTo>
                <a:cubicBezTo>
                  <a:pt x="1816291" y="990212"/>
                  <a:pt x="1816367" y="991444"/>
                  <a:pt x="1816456" y="992676"/>
                </a:cubicBezTo>
                <a:cubicBezTo>
                  <a:pt x="1822374" y="993095"/>
                  <a:pt x="1828305" y="993514"/>
                  <a:pt x="1834236" y="993933"/>
                </a:cubicBezTo>
                <a:lnTo>
                  <a:pt x="1834233" y="993653"/>
                </a:lnTo>
                <a:lnTo>
                  <a:pt x="1816922" y="992428"/>
                </a:lnTo>
                <a:close/>
                <a:moveTo>
                  <a:pt x="2935970" y="977265"/>
                </a:moveTo>
                <a:cubicBezTo>
                  <a:pt x="2930242" y="991374"/>
                  <a:pt x="2942942" y="988314"/>
                  <a:pt x="2948593" y="994917"/>
                </a:cubicBezTo>
                <a:cubicBezTo>
                  <a:pt x="2939449" y="994917"/>
                  <a:pt x="2931855" y="993889"/>
                  <a:pt x="2924603" y="995108"/>
                </a:cubicBezTo>
                <a:cubicBezTo>
                  <a:pt x="2905616" y="998347"/>
                  <a:pt x="2885754" y="985190"/>
                  <a:pt x="2867288" y="999871"/>
                </a:cubicBezTo>
                <a:cubicBezTo>
                  <a:pt x="2858512" y="1006843"/>
                  <a:pt x="2840427" y="1004341"/>
                  <a:pt x="2835106" y="996569"/>
                </a:cubicBezTo>
                <a:cubicBezTo>
                  <a:pt x="2841647" y="997064"/>
                  <a:pt x="2847997" y="999236"/>
                  <a:pt x="2853267" y="997521"/>
                </a:cubicBezTo>
                <a:cubicBezTo>
                  <a:pt x="2861129" y="994981"/>
                  <a:pt x="2869193" y="990917"/>
                  <a:pt x="2875403" y="985241"/>
                </a:cubicBezTo>
                <a:cubicBezTo>
                  <a:pt x="2883531" y="977786"/>
                  <a:pt x="2891316" y="978776"/>
                  <a:pt x="2900613" y="980529"/>
                </a:cubicBezTo>
                <a:cubicBezTo>
                  <a:pt x="2907788" y="981875"/>
                  <a:pt x="2915484" y="980249"/>
                  <a:pt x="2922927" y="979627"/>
                </a:cubicBezTo>
                <a:cubicBezTo>
                  <a:pt x="2926775" y="979284"/>
                  <a:pt x="2930559" y="978268"/>
                  <a:pt x="2935970" y="977265"/>
                </a:cubicBezTo>
                <a:close/>
                <a:moveTo>
                  <a:pt x="1994611" y="977004"/>
                </a:moveTo>
                <a:cubicBezTo>
                  <a:pt x="1994675" y="977982"/>
                  <a:pt x="1994751" y="978960"/>
                  <a:pt x="1994814" y="979950"/>
                </a:cubicBezTo>
                <a:cubicBezTo>
                  <a:pt x="2007565" y="979950"/>
                  <a:pt x="2020329" y="979950"/>
                  <a:pt x="2033092" y="979950"/>
                </a:cubicBezTo>
                <a:lnTo>
                  <a:pt x="2033082" y="979711"/>
                </a:lnTo>
                <a:lnTo>
                  <a:pt x="1995112" y="979711"/>
                </a:lnTo>
                <a:lnTo>
                  <a:pt x="1994925" y="977004"/>
                </a:lnTo>
                <a:close/>
                <a:moveTo>
                  <a:pt x="2763955" y="975754"/>
                </a:moveTo>
                <a:cubicBezTo>
                  <a:pt x="2777048" y="980504"/>
                  <a:pt x="2788339" y="984607"/>
                  <a:pt x="2799655" y="988721"/>
                </a:cubicBezTo>
                <a:cubicBezTo>
                  <a:pt x="2799477" y="990359"/>
                  <a:pt x="2799299" y="992023"/>
                  <a:pt x="2799121" y="993687"/>
                </a:cubicBezTo>
                <a:cubicBezTo>
                  <a:pt x="2784897" y="993687"/>
                  <a:pt x="2770660" y="993687"/>
                  <a:pt x="2756436" y="993687"/>
                </a:cubicBezTo>
                <a:cubicBezTo>
                  <a:pt x="2756373" y="994741"/>
                  <a:pt x="2756309" y="995782"/>
                  <a:pt x="2756246" y="996823"/>
                </a:cubicBezTo>
                <a:cubicBezTo>
                  <a:pt x="2757656" y="997636"/>
                  <a:pt x="2759078" y="998424"/>
                  <a:pt x="2760488" y="999237"/>
                </a:cubicBezTo>
                <a:cubicBezTo>
                  <a:pt x="2760513" y="999973"/>
                  <a:pt x="2760526" y="1000723"/>
                  <a:pt x="2760551" y="1001459"/>
                </a:cubicBezTo>
                <a:cubicBezTo>
                  <a:pt x="2750683" y="1001459"/>
                  <a:pt x="2740790" y="1001815"/>
                  <a:pt x="2730947" y="1001383"/>
                </a:cubicBezTo>
                <a:cubicBezTo>
                  <a:pt x="2719517" y="1000875"/>
                  <a:pt x="2708138" y="999275"/>
                  <a:pt x="2696721" y="998945"/>
                </a:cubicBezTo>
                <a:cubicBezTo>
                  <a:pt x="2690676" y="998779"/>
                  <a:pt x="2684592" y="1000278"/>
                  <a:pt x="2678560" y="1001142"/>
                </a:cubicBezTo>
                <a:cubicBezTo>
                  <a:pt x="2672477" y="1001993"/>
                  <a:pt x="2666050" y="1007454"/>
                  <a:pt x="2661529" y="996735"/>
                </a:cubicBezTo>
                <a:cubicBezTo>
                  <a:pt x="2660615" y="994576"/>
                  <a:pt x="2650379" y="996214"/>
                  <a:pt x="2644689" y="997433"/>
                </a:cubicBezTo>
                <a:cubicBezTo>
                  <a:pt x="2639647" y="998526"/>
                  <a:pt x="2634948" y="1001459"/>
                  <a:pt x="2629081" y="1001421"/>
                </a:cubicBezTo>
                <a:cubicBezTo>
                  <a:pt x="2634313" y="996252"/>
                  <a:pt x="2639292" y="991058"/>
                  <a:pt x="2647178" y="990779"/>
                </a:cubicBezTo>
                <a:cubicBezTo>
                  <a:pt x="2683399" y="989470"/>
                  <a:pt x="2719594" y="988074"/>
                  <a:pt x="2755801" y="986676"/>
                </a:cubicBezTo>
                <a:cubicBezTo>
                  <a:pt x="2758659" y="986575"/>
                  <a:pt x="2761529" y="986334"/>
                  <a:pt x="2765148" y="986105"/>
                </a:cubicBezTo>
                <a:cubicBezTo>
                  <a:pt x="2764856" y="983501"/>
                  <a:pt x="2764590" y="981266"/>
                  <a:pt x="2763955" y="975754"/>
                </a:cubicBezTo>
                <a:close/>
                <a:moveTo>
                  <a:pt x="1602482" y="974309"/>
                </a:moveTo>
                <a:lnTo>
                  <a:pt x="1601800" y="974388"/>
                </a:lnTo>
                <a:cubicBezTo>
                  <a:pt x="1601902" y="975454"/>
                  <a:pt x="1602004" y="976508"/>
                  <a:pt x="1602105" y="977576"/>
                </a:cubicBezTo>
                <a:cubicBezTo>
                  <a:pt x="1616189" y="977576"/>
                  <a:pt x="1630274" y="977677"/>
                  <a:pt x="1644371" y="977512"/>
                </a:cubicBezTo>
                <a:cubicBezTo>
                  <a:pt x="1648257" y="977461"/>
                  <a:pt x="1652232" y="975887"/>
                  <a:pt x="1656042" y="976344"/>
                </a:cubicBezTo>
                <a:cubicBezTo>
                  <a:pt x="1659414" y="976763"/>
                  <a:pt x="1663030" y="978357"/>
                  <a:pt x="1666059" y="978198"/>
                </a:cubicBezTo>
                <a:lnTo>
                  <a:pt x="1666293" y="977886"/>
                </a:lnTo>
                <a:lnTo>
                  <a:pt x="1656710" y="976112"/>
                </a:lnTo>
                <a:cubicBezTo>
                  <a:pt x="1652900" y="975655"/>
                  <a:pt x="1648925" y="977229"/>
                  <a:pt x="1645039" y="977280"/>
                </a:cubicBezTo>
                <a:cubicBezTo>
                  <a:pt x="1630942" y="977445"/>
                  <a:pt x="1616857" y="977344"/>
                  <a:pt x="1602773" y="977344"/>
                </a:cubicBezTo>
                <a:close/>
                <a:moveTo>
                  <a:pt x="2115775" y="974224"/>
                </a:moveTo>
                <a:lnTo>
                  <a:pt x="2115566" y="974362"/>
                </a:lnTo>
                <a:cubicBezTo>
                  <a:pt x="2115922" y="975632"/>
                  <a:pt x="2116277" y="976890"/>
                  <a:pt x="2116620" y="978160"/>
                </a:cubicBezTo>
                <a:cubicBezTo>
                  <a:pt x="2134781" y="978160"/>
                  <a:pt x="2152942" y="978160"/>
                  <a:pt x="2171091" y="978160"/>
                </a:cubicBezTo>
                <a:lnTo>
                  <a:pt x="2170164" y="977925"/>
                </a:lnTo>
                <a:lnTo>
                  <a:pt x="2116802" y="977925"/>
                </a:lnTo>
                <a:close/>
                <a:moveTo>
                  <a:pt x="2632389" y="972727"/>
                </a:moveTo>
                <a:cubicBezTo>
                  <a:pt x="2663872" y="974086"/>
                  <a:pt x="2695343" y="975458"/>
                  <a:pt x="2726826" y="976817"/>
                </a:cubicBezTo>
                <a:cubicBezTo>
                  <a:pt x="2726724" y="978379"/>
                  <a:pt x="2726636" y="979928"/>
                  <a:pt x="2726534" y="981490"/>
                </a:cubicBezTo>
                <a:cubicBezTo>
                  <a:pt x="2695165" y="978557"/>
                  <a:pt x="2662983" y="991739"/>
                  <a:pt x="2632211" y="976982"/>
                </a:cubicBezTo>
                <a:cubicBezTo>
                  <a:pt x="2632262" y="975559"/>
                  <a:pt x="2632325" y="974137"/>
                  <a:pt x="2632389" y="972727"/>
                </a:cubicBezTo>
                <a:close/>
                <a:moveTo>
                  <a:pt x="1763350" y="970630"/>
                </a:moveTo>
                <a:lnTo>
                  <a:pt x="1762595" y="970793"/>
                </a:lnTo>
                <a:cubicBezTo>
                  <a:pt x="1767484" y="971835"/>
                  <a:pt x="1772374" y="972864"/>
                  <a:pt x="1777264" y="973892"/>
                </a:cubicBezTo>
                <a:lnTo>
                  <a:pt x="1777183" y="975772"/>
                </a:lnTo>
                <a:lnTo>
                  <a:pt x="1777594" y="975741"/>
                </a:lnTo>
                <a:cubicBezTo>
                  <a:pt x="1777619" y="975042"/>
                  <a:pt x="1777657" y="974357"/>
                  <a:pt x="1777683" y="973658"/>
                </a:cubicBezTo>
                <a:close/>
                <a:moveTo>
                  <a:pt x="1869516" y="970506"/>
                </a:moveTo>
                <a:lnTo>
                  <a:pt x="1848612" y="971995"/>
                </a:lnTo>
                <a:lnTo>
                  <a:pt x="1848614" y="972199"/>
                </a:lnTo>
                <a:lnTo>
                  <a:pt x="1870672" y="970629"/>
                </a:lnTo>
                <a:close/>
                <a:moveTo>
                  <a:pt x="1884723" y="969941"/>
                </a:moveTo>
                <a:lnTo>
                  <a:pt x="1884236" y="970121"/>
                </a:lnTo>
                <a:lnTo>
                  <a:pt x="1893718" y="977827"/>
                </a:lnTo>
                <a:lnTo>
                  <a:pt x="1894485" y="977874"/>
                </a:lnTo>
                <a:close/>
                <a:moveTo>
                  <a:pt x="1609667" y="968901"/>
                </a:moveTo>
                <a:lnTo>
                  <a:pt x="1609133" y="969155"/>
                </a:lnTo>
                <a:lnTo>
                  <a:pt x="1624433" y="971594"/>
                </a:lnTo>
                <a:lnTo>
                  <a:pt x="1625659" y="971451"/>
                </a:lnTo>
                <a:cubicBezTo>
                  <a:pt x="1620267" y="968651"/>
                  <a:pt x="1614736" y="968041"/>
                  <a:pt x="1609667" y="968901"/>
                </a:cubicBezTo>
                <a:close/>
                <a:moveTo>
                  <a:pt x="2002982" y="968264"/>
                </a:moveTo>
                <a:lnTo>
                  <a:pt x="1971523" y="980577"/>
                </a:lnTo>
                <a:cubicBezTo>
                  <a:pt x="1960309" y="981939"/>
                  <a:pt x="1948694" y="981348"/>
                  <a:pt x="1937169" y="981367"/>
                </a:cubicBezTo>
                <a:cubicBezTo>
                  <a:pt x="1887677" y="981481"/>
                  <a:pt x="1838173" y="981900"/>
                  <a:pt x="1788681" y="981913"/>
                </a:cubicBezTo>
                <a:cubicBezTo>
                  <a:pt x="1776616" y="981926"/>
                  <a:pt x="1764551" y="980859"/>
                  <a:pt x="1752473" y="980300"/>
                </a:cubicBezTo>
                <a:lnTo>
                  <a:pt x="1752367" y="977836"/>
                </a:lnTo>
                <a:lnTo>
                  <a:pt x="1751940" y="977868"/>
                </a:lnTo>
                <a:cubicBezTo>
                  <a:pt x="1751978" y="978756"/>
                  <a:pt x="1752016" y="979633"/>
                  <a:pt x="1752054" y="980534"/>
                </a:cubicBezTo>
                <a:cubicBezTo>
                  <a:pt x="1764132" y="981094"/>
                  <a:pt x="1776197" y="982160"/>
                  <a:pt x="1788262" y="982147"/>
                </a:cubicBezTo>
                <a:cubicBezTo>
                  <a:pt x="1837754" y="982135"/>
                  <a:pt x="1887258" y="981716"/>
                  <a:pt x="1936750" y="981602"/>
                </a:cubicBezTo>
                <a:cubicBezTo>
                  <a:pt x="1959801" y="981563"/>
                  <a:pt x="1983207" y="983964"/>
                  <a:pt x="2003057" y="968304"/>
                </a:cubicBezTo>
                <a:close/>
                <a:moveTo>
                  <a:pt x="2367085" y="965937"/>
                </a:moveTo>
                <a:lnTo>
                  <a:pt x="2373765" y="967115"/>
                </a:lnTo>
                <a:cubicBezTo>
                  <a:pt x="2375332" y="968171"/>
                  <a:pt x="2375703" y="970333"/>
                  <a:pt x="2373513" y="974975"/>
                </a:cubicBezTo>
                <a:cubicBezTo>
                  <a:pt x="2372471" y="977159"/>
                  <a:pt x="2374719" y="981173"/>
                  <a:pt x="2375672" y="985275"/>
                </a:cubicBezTo>
                <a:cubicBezTo>
                  <a:pt x="2359060" y="986747"/>
                  <a:pt x="2343109" y="988183"/>
                  <a:pt x="2327171" y="989605"/>
                </a:cubicBezTo>
                <a:cubicBezTo>
                  <a:pt x="2327031" y="988094"/>
                  <a:pt x="2326891" y="986570"/>
                  <a:pt x="2326764" y="985058"/>
                </a:cubicBezTo>
                <a:cubicBezTo>
                  <a:pt x="2339756" y="983928"/>
                  <a:pt x="2352736" y="982798"/>
                  <a:pt x="2365741" y="981667"/>
                </a:cubicBezTo>
                <a:cubicBezTo>
                  <a:pt x="2365728" y="980448"/>
                  <a:pt x="2365728" y="979242"/>
                  <a:pt x="2365728" y="978023"/>
                </a:cubicBezTo>
                <a:cubicBezTo>
                  <a:pt x="2359340" y="978023"/>
                  <a:pt x="2352964" y="978023"/>
                  <a:pt x="2346576" y="978023"/>
                </a:cubicBezTo>
                <a:cubicBezTo>
                  <a:pt x="2346475" y="976842"/>
                  <a:pt x="2346386" y="975660"/>
                  <a:pt x="2346284" y="974480"/>
                </a:cubicBezTo>
                <a:cubicBezTo>
                  <a:pt x="2350577" y="973845"/>
                  <a:pt x="2354869" y="973222"/>
                  <a:pt x="2359149" y="972575"/>
                </a:cubicBezTo>
                <a:cubicBezTo>
                  <a:pt x="2361130" y="972276"/>
                  <a:pt x="2363709" y="972781"/>
                  <a:pt x="2365504" y="972240"/>
                </a:cubicBezTo>
                <a:close/>
                <a:moveTo>
                  <a:pt x="2366088" y="965599"/>
                </a:moveTo>
                <a:lnTo>
                  <a:pt x="2367134" y="965651"/>
                </a:lnTo>
                <a:lnTo>
                  <a:pt x="2367163" y="965627"/>
                </a:lnTo>
                <a:lnTo>
                  <a:pt x="2367157" y="965652"/>
                </a:lnTo>
                <a:lnTo>
                  <a:pt x="2367179" y="965653"/>
                </a:lnTo>
                <a:lnTo>
                  <a:pt x="2367150" y="965677"/>
                </a:lnTo>
                <a:lnTo>
                  <a:pt x="2367085" y="965937"/>
                </a:lnTo>
                <a:lnTo>
                  <a:pt x="2366882" y="965901"/>
                </a:lnTo>
                <a:lnTo>
                  <a:pt x="2366875" y="965907"/>
                </a:lnTo>
                <a:close/>
                <a:moveTo>
                  <a:pt x="1563086" y="965495"/>
                </a:moveTo>
                <a:cubicBezTo>
                  <a:pt x="1547274" y="971857"/>
                  <a:pt x="1531488" y="974334"/>
                  <a:pt x="1514940" y="971057"/>
                </a:cubicBezTo>
                <a:cubicBezTo>
                  <a:pt x="1513581" y="970790"/>
                  <a:pt x="1512286" y="970092"/>
                  <a:pt x="1511003" y="969495"/>
                </a:cubicBezTo>
                <a:lnTo>
                  <a:pt x="1510256" y="967561"/>
                </a:lnTo>
                <a:lnTo>
                  <a:pt x="1509497" y="967555"/>
                </a:lnTo>
                <a:cubicBezTo>
                  <a:pt x="1510056" y="969041"/>
                  <a:pt x="1510106" y="969625"/>
                  <a:pt x="1510335" y="969727"/>
                </a:cubicBezTo>
                <a:cubicBezTo>
                  <a:pt x="1511618" y="970324"/>
                  <a:pt x="1512913" y="971022"/>
                  <a:pt x="1514272" y="971289"/>
                </a:cubicBezTo>
                <a:cubicBezTo>
                  <a:pt x="1530820" y="974566"/>
                  <a:pt x="1546606" y="972089"/>
                  <a:pt x="1562418" y="965727"/>
                </a:cubicBezTo>
                <a:cubicBezTo>
                  <a:pt x="1566799" y="963974"/>
                  <a:pt x="1573378" y="967924"/>
                  <a:pt x="1578686" y="970044"/>
                </a:cubicBezTo>
                <a:cubicBezTo>
                  <a:pt x="1579359" y="970324"/>
                  <a:pt x="1578381" y="975391"/>
                  <a:pt x="1577937" y="981182"/>
                </a:cubicBezTo>
                <a:cubicBezTo>
                  <a:pt x="1584567" y="979201"/>
                  <a:pt x="1591513" y="979099"/>
                  <a:pt x="1595781" y="975404"/>
                </a:cubicBezTo>
                <a:lnTo>
                  <a:pt x="1595885" y="975355"/>
                </a:lnTo>
                <a:lnTo>
                  <a:pt x="1578605" y="980950"/>
                </a:lnTo>
                <a:cubicBezTo>
                  <a:pt x="1579049" y="975159"/>
                  <a:pt x="1580027" y="970092"/>
                  <a:pt x="1579354" y="969812"/>
                </a:cubicBezTo>
                <a:cubicBezTo>
                  <a:pt x="1574046" y="967692"/>
                  <a:pt x="1567467" y="963742"/>
                  <a:pt x="1563086" y="965495"/>
                </a:cubicBezTo>
                <a:close/>
                <a:moveTo>
                  <a:pt x="1687824" y="964153"/>
                </a:moveTo>
                <a:lnTo>
                  <a:pt x="1680878" y="966040"/>
                </a:lnTo>
                <a:lnTo>
                  <a:pt x="1680551" y="966180"/>
                </a:lnTo>
                <a:lnTo>
                  <a:pt x="1687830" y="964202"/>
                </a:lnTo>
                <a:close/>
                <a:moveTo>
                  <a:pt x="2723087" y="962708"/>
                </a:moveTo>
                <a:cubicBezTo>
                  <a:pt x="2726341" y="961651"/>
                  <a:pt x="2730929" y="962372"/>
                  <a:pt x="2737298" y="964658"/>
                </a:cubicBezTo>
                <a:cubicBezTo>
                  <a:pt x="2729716" y="967172"/>
                  <a:pt x="2724039" y="969065"/>
                  <a:pt x="2716876" y="971427"/>
                </a:cubicBezTo>
                <a:cubicBezTo>
                  <a:pt x="2717911" y="966601"/>
                  <a:pt x="2719832" y="963765"/>
                  <a:pt x="2723087" y="962708"/>
                </a:cubicBezTo>
                <a:close/>
                <a:moveTo>
                  <a:pt x="1704895" y="962022"/>
                </a:moveTo>
                <a:cubicBezTo>
                  <a:pt x="1699041" y="962136"/>
                  <a:pt x="1693710" y="964590"/>
                  <a:pt x="1689811" y="969041"/>
                </a:cubicBezTo>
                <a:cubicBezTo>
                  <a:pt x="1701343" y="969041"/>
                  <a:pt x="1712239" y="969041"/>
                  <a:pt x="1723123" y="969041"/>
                </a:cubicBezTo>
                <a:lnTo>
                  <a:pt x="1722526" y="968811"/>
                </a:lnTo>
                <a:lnTo>
                  <a:pt x="1690383" y="968811"/>
                </a:lnTo>
                <a:lnTo>
                  <a:pt x="1704937" y="962038"/>
                </a:lnTo>
                <a:close/>
                <a:moveTo>
                  <a:pt x="2698142" y="958628"/>
                </a:moveTo>
                <a:cubicBezTo>
                  <a:pt x="2698358" y="960152"/>
                  <a:pt x="2698586" y="961663"/>
                  <a:pt x="2698802" y="963174"/>
                </a:cubicBezTo>
                <a:cubicBezTo>
                  <a:pt x="2690915" y="964482"/>
                  <a:pt x="2683016" y="965791"/>
                  <a:pt x="2675129" y="967086"/>
                </a:cubicBezTo>
                <a:cubicBezTo>
                  <a:pt x="2674875" y="965397"/>
                  <a:pt x="2674609" y="963682"/>
                  <a:pt x="2674355" y="961968"/>
                </a:cubicBezTo>
                <a:cubicBezTo>
                  <a:pt x="2682292" y="960863"/>
                  <a:pt x="2690217" y="959745"/>
                  <a:pt x="2698142" y="958628"/>
                </a:cubicBezTo>
                <a:close/>
                <a:moveTo>
                  <a:pt x="4529824" y="958567"/>
                </a:moveTo>
                <a:cubicBezTo>
                  <a:pt x="4543337" y="958567"/>
                  <a:pt x="4556850" y="958567"/>
                  <a:pt x="4570362" y="958567"/>
                </a:cubicBezTo>
                <a:cubicBezTo>
                  <a:pt x="4570362" y="959328"/>
                  <a:pt x="4570350" y="960103"/>
                  <a:pt x="4570350" y="960865"/>
                </a:cubicBezTo>
                <a:cubicBezTo>
                  <a:pt x="4556850" y="960865"/>
                  <a:pt x="4543337" y="960865"/>
                  <a:pt x="4529824" y="960865"/>
                </a:cubicBezTo>
                <a:cubicBezTo>
                  <a:pt x="4529824" y="960103"/>
                  <a:pt x="4529824" y="959328"/>
                  <a:pt x="4529824" y="958567"/>
                </a:cubicBezTo>
                <a:close/>
                <a:moveTo>
                  <a:pt x="4447767" y="956241"/>
                </a:moveTo>
                <a:cubicBezTo>
                  <a:pt x="4448224" y="957599"/>
                  <a:pt x="4448694" y="958984"/>
                  <a:pt x="4449164" y="960343"/>
                </a:cubicBezTo>
                <a:cubicBezTo>
                  <a:pt x="4443119" y="963213"/>
                  <a:pt x="4437074" y="966070"/>
                  <a:pt x="4431029" y="968928"/>
                </a:cubicBezTo>
                <a:cubicBezTo>
                  <a:pt x="4430343" y="967061"/>
                  <a:pt x="4429644" y="965182"/>
                  <a:pt x="4428958" y="963302"/>
                </a:cubicBezTo>
                <a:cubicBezTo>
                  <a:pt x="4435219" y="960952"/>
                  <a:pt x="4441493" y="958603"/>
                  <a:pt x="4447767" y="956241"/>
                </a:cubicBezTo>
                <a:close/>
                <a:moveTo>
                  <a:pt x="1900568" y="952912"/>
                </a:moveTo>
                <a:cubicBezTo>
                  <a:pt x="1918665" y="952392"/>
                  <a:pt x="1934947" y="967047"/>
                  <a:pt x="1953781" y="959592"/>
                </a:cubicBezTo>
                <a:lnTo>
                  <a:pt x="1953353" y="959488"/>
                </a:lnTo>
                <a:lnTo>
                  <a:pt x="1940440" y="961397"/>
                </a:lnTo>
                <a:cubicBezTo>
                  <a:pt x="1935982" y="961080"/>
                  <a:pt x="1931616" y="959963"/>
                  <a:pt x="1927272" y="958629"/>
                </a:cubicBezTo>
                <a:lnTo>
                  <a:pt x="1902002" y="952927"/>
                </a:lnTo>
                <a:close/>
                <a:moveTo>
                  <a:pt x="2481667" y="947793"/>
                </a:moveTo>
                <a:cubicBezTo>
                  <a:pt x="2484842" y="958588"/>
                  <a:pt x="2496145" y="967008"/>
                  <a:pt x="2507169" y="966995"/>
                </a:cubicBezTo>
                <a:cubicBezTo>
                  <a:pt x="2515818" y="966982"/>
                  <a:pt x="2524492" y="966919"/>
                  <a:pt x="2533090" y="966081"/>
                </a:cubicBezTo>
                <a:cubicBezTo>
                  <a:pt x="2547237" y="964747"/>
                  <a:pt x="2561347" y="962766"/>
                  <a:pt x="2575457" y="961051"/>
                </a:cubicBezTo>
                <a:cubicBezTo>
                  <a:pt x="2575635" y="961420"/>
                  <a:pt x="2575787" y="961801"/>
                  <a:pt x="2575965" y="962194"/>
                </a:cubicBezTo>
                <a:cubicBezTo>
                  <a:pt x="2573768" y="962753"/>
                  <a:pt x="2571570" y="963299"/>
                  <a:pt x="2568891" y="963972"/>
                </a:cubicBezTo>
                <a:cubicBezTo>
                  <a:pt x="2570643" y="965712"/>
                  <a:pt x="2571913" y="966982"/>
                  <a:pt x="2573666" y="968735"/>
                </a:cubicBezTo>
                <a:cubicBezTo>
                  <a:pt x="2561131" y="976799"/>
                  <a:pt x="2548266" y="971262"/>
                  <a:pt x="2535591" y="968824"/>
                </a:cubicBezTo>
                <a:cubicBezTo>
                  <a:pt x="2535439" y="969763"/>
                  <a:pt x="2535261" y="970716"/>
                  <a:pt x="2535096" y="971656"/>
                </a:cubicBezTo>
                <a:cubicBezTo>
                  <a:pt x="2538538" y="974488"/>
                  <a:pt x="2541954" y="977333"/>
                  <a:pt x="2545396" y="980178"/>
                </a:cubicBezTo>
                <a:cubicBezTo>
                  <a:pt x="2544951" y="981231"/>
                  <a:pt x="2544507" y="982285"/>
                  <a:pt x="2544037" y="983340"/>
                </a:cubicBezTo>
                <a:cubicBezTo>
                  <a:pt x="2529508" y="980216"/>
                  <a:pt x="2514967" y="977041"/>
                  <a:pt x="2500413" y="973980"/>
                </a:cubicBezTo>
                <a:cubicBezTo>
                  <a:pt x="2492538" y="972341"/>
                  <a:pt x="2484741" y="970855"/>
                  <a:pt x="2478403" y="978666"/>
                </a:cubicBezTo>
                <a:cubicBezTo>
                  <a:pt x="2477273" y="980063"/>
                  <a:pt x="2474289" y="980825"/>
                  <a:pt x="2472510" y="980343"/>
                </a:cubicBezTo>
                <a:cubicBezTo>
                  <a:pt x="2459468" y="976952"/>
                  <a:pt x="2446552" y="973027"/>
                  <a:pt x="2433522" y="969573"/>
                </a:cubicBezTo>
                <a:cubicBezTo>
                  <a:pt x="2430461" y="968748"/>
                  <a:pt x="2427133" y="969040"/>
                  <a:pt x="2423933" y="968887"/>
                </a:cubicBezTo>
                <a:cubicBezTo>
                  <a:pt x="2410915" y="968290"/>
                  <a:pt x="2397898" y="967795"/>
                  <a:pt x="2384880" y="967071"/>
                </a:cubicBezTo>
                <a:cubicBezTo>
                  <a:pt x="2382925" y="966957"/>
                  <a:pt x="2381033" y="965725"/>
                  <a:pt x="2378188" y="964683"/>
                </a:cubicBezTo>
                <a:cubicBezTo>
                  <a:pt x="2396399" y="958029"/>
                  <a:pt x="2415691" y="969293"/>
                  <a:pt x="2432785" y="956936"/>
                </a:cubicBezTo>
                <a:cubicBezTo>
                  <a:pt x="2434969" y="964798"/>
                  <a:pt x="2439364" y="962931"/>
                  <a:pt x="2446031" y="959934"/>
                </a:cubicBezTo>
                <a:cubicBezTo>
                  <a:pt x="2457486" y="954778"/>
                  <a:pt x="2469767" y="951729"/>
                  <a:pt x="2481667" y="947793"/>
                </a:cubicBezTo>
                <a:close/>
                <a:moveTo>
                  <a:pt x="1858404" y="945317"/>
                </a:moveTo>
                <a:cubicBezTo>
                  <a:pt x="1864627" y="954068"/>
                  <a:pt x="1879041" y="954969"/>
                  <a:pt x="1888058" y="947604"/>
                </a:cubicBezTo>
                <a:lnTo>
                  <a:pt x="1887831" y="947587"/>
                </a:lnTo>
                <a:lnTo>
                  <a:pt x="1872606" y="952286"/>
                </a:lnTo>
                <a:lnTo>
                  <a:pt x="1859391" y="945393"/>
                </a:lnTo>
                <a:close/>
                <a:moveTo>
                  <a:pt x="2285671" y="943604"/>
                </a:moveTo>
                <a:cubicBezTo>
                  <a:pt x="2290497" y="943577"/>
                  <a:pt x="2295113" y="945034"/>
                  <a:pt x="2299234" y="949968"/>
                </a:cubicBezTo>
                <a:cubicBezTo>
                  <a:pt x="2300962" y="952025"/>
                  <a:pt x="2301724" y="955023"/>
                  <a:pt x="2303806" y="959468"/>
                </a:cubicBezTo>
                <a:cubicBezTo>
                  <a:pt x="2313966" y="957360"/>
                  <a:pt x="2325752" y="966161"/>
                  <a:pt x="2339760" y="959010"/>
                </a:cubicBezTo>
                <a:cubicBezTo>
                  <a:pt x="2343036" y="957334"/>
                  <a:pt x="2347516" y="958398"/>
                  <a:pt x="2352327" y="960211"/>
                </a:cubicBezTo>
                <a:lnTo>
                  <a:pt x="2366088" y="965599"/>
                </a:lnTo>
                <a:lnTo>
                  <a:pt x="2344501" y="964526"/>
                </a:lnTo>
                <a:cubicBezTo>
                  <a:pt x="2322140" y="966668"/>
                  <a:pt x="2300514" y="976353"/>
                  <a:pt x="2277644" y="973171"/>
                </a:cubicBezTo>
                <a:cubicBezTo>
                  <a:pt x="2277543" y="974149"/>
                  <a:pt x="2277441" y="975140"/>
                  <a:pt x="2277340" y="976118"/>
                </a:cubicBezTo>
                <a:cubicBezTo>
                  <a:pt x="2274469" y="971749"/>
                  <a:pt x="2271612" y="967367"/>
                  <a:pt x="2268564" y="962732"/>
                </a:cubicBezTo>
                <a:cubicBezTo>
                  <a:pt x="2273834" y="958490"/>
                  <a:pt x="2279118" y="954223"/>
                  <a:pt x="2285709" y="948927"/>
                </a:cubicBezTo>
                <a:cubicBezTo>
                  <a:pt x="2280083" y="947873"/>
                  <a:pt x="2275460" y="947009"/>
                  <a:pt x="2270850" y="946145"/>
                </a:cubicBezTo>
                <a:cubicBezTo>
                  <a:pt x="2275809" y="945142"/>
                  <a:pt x="2280845" y="943631"/>
                  <a:pt x="2285671" y="943604"/>
                </a:cubicBezTo>
                <a:close/>
                <a:moveTo>
                  <a:pt x="4359631" y="942968"/>
                </a:moveTo>
                <a:lnTo>
                  <a:pt x="4357033" y="944335"/>
                </a:lnTo>
                <a:lnTo>
                  <a:pt x="4351819" y="954529"/>
                </a:lnTo>
                <a:lnTo>
                  <a:pt x="4353529" y="954897"/>
                </a:lnTo>
                <a:cubicBezTo>
                  <a:pt x="4355887" y="953662"/>
                  <a:pt x="4357300" y="950017"/>
                  <a:pt x="4359631" y="942968"/>
                </a:cubicBezTo>
                <a:close/>
                <a:moveTo>
                  <a:pt x="4293322" y="931303"/>
                </a:moveTo>
                <a:lnTo>
                  <a:pt x="4292803" y="931731"/>
                </a:lnTo>
                <a:lnTo>
                  <a:pt x="4305048" y="938136"/>
                </a:lnTo>
                <a:lnTo>
                  <a:pt x="4282802" y="939984"/>
                </a:lnTo>
                <a:lnTo>
                  <a:pt x="4282325" y="940377"/>
                </a:lnTo>
                <a:cubicBezTo>
                  <a:pt x="4290619" y="939704"/>
                  <a:pt x="4297401" y="939133"/>
                  <a:pt x="4306786" y="938345"/>
                </a:cubicBezTo>
                <a:cubicBezTo>
                  <a:pt x="4300416" y="933411"/>
                  <a:pt x="4296664" y="931014"/>
                  <a:pt x="4293322" y="931303"/>
                </a:cubicBezTo>
                <a:close/>
                <a:moveTo>
                  <a:pt x="2561343" y="920817"/>
                </a:moveTo>
                <a:cubicBezTo>
                  <a:pt x="2558562" y="924271"/>
                  <a:pt x="2556771" y="926494"/>
                  <a:pt x="2552910" y="931333"/>
                </a:cubicBezTo>
                <a:cubicBezTo>
                  <a:pt x="2572811" y="934177"/>
                  <a:pt x="2590464" y="936705"/>
                  <a:pt x="2608117" y="939219"/>
                </a:cubicBezTo>
                <a:cubicBezTo>
                  <a:pt x="2608104" y="939562"/>
                  <a:pt x="2608092" y="939892"/>
                  <a:pt x="2608092" y="940223"/>
                </a:cubicBezTo>
                <a:cubicBezTo>
                  <a:pt x="2593626" y="940223"/>
                  <a:pt x="2579148" y="940298"/>
                  <a:pt x="2564658" y="940133"/>
                </a:cubicBezTo>
                <a:cubicBezTo>
                  <a:pt x="2562588" y="940108"/>
                  <a:pt x="2559883" y="939651"/>
                  <a:pt x="2558574" y="938228"/>
                </a:cubicBezTo>
                <a:cubicBezTo>
                  <a:pt x="2549621" y="928475"/>
                  <a:pt x="2539004" y="925071"/>
                  <a:pt x="2526151" y="929008"/>
                </a:cubicBezTo>
                <a:cubicBezTo>
                  <a:pt x="2526304" y="927852"/>
                  <a:pt x="2526443" y="926684"/>
                  <a:pt x="2526583" y="925528"/>
                </a:cubicBezTo>
                <a:cubicBezTo>
                  <a:pt x="2537594" y="924030"/>
                  <a:pt x="2548580" y="922544"/>
                  <a:pt x="2561343" y="920817"/>
                </a:cubicBezTo>
                <a:close/>
                <a:moveTo>
                  <a:pt x="2715171" y="915630"/>
                </a:moveTo>
                <a:lnTo>
                  <a:pt x="2677191" y="919285"/>
                </a:lnTo>
                <a:lnTo>
                  <a:pt x="2677211" y="919511"/>
                </a:lnTo>
                <a:lnTo>
                  <a:pt x="2715205" y="915856"/>
                </a:lnTo>
                <a:close/>
                <a:moveTo>
                  <a:pt x="1936103" y="914703"/>
                </a:moveTo>
                <a:lnTo>
                  <a:pt x="1935315" y="914799"/>
                </a:lnTo>
                <a:cubicBezTo>
                  <a:pt x="1945564" y="917149"/>
                  <a:pt x="1955800" y="919511"/>
                  <a:pt x="1967217" y="922140"/>
                </a:cubicBezTo>
                <a:lnTo>
                  <a:pt x="1966697" y="921742"/>
                </a:lnTo>
                <a:close/>
                <a:moveTo>
                  <a:pt x="2768829" y="913428"/>
                </a:moveTo>
                <a:lnTo>
                  <a:pt x="2768307" y="913602"/>
                </a:lnTo>
                <a:lnTo>
                  <a:pt x="2762646" y="927131"/>
                </a:lnTo>
                <a:lnTo>
                  <a:pt x="2747049" y="920684"/>
                </a:lnTo>
                <a:lnTo>
                  <a:pt x="2746985" y="920705"/>
                </a:lnTo>
                <a:cubicBezTo>
                  <a:pt x="2763291" y="931386"/>
                  <a:pt x="2766136" y="930116"/>
                  <a:pt x="2768829" y="913428"/>
                </a:cubicBezTo>
                <a:close/>
                <a:moveTo>
                  <a:pt x="2721737" y="909923"/>
                </a:moveTo>
                <a:lnTo>
                  <a:pt x="2721641" y="909933"/>
                </a:lnTo>
                <a:lnTo>
                  <a:pt x="2727841" y="915751"/>
                </a:lnTo>
                <a:cubicBezTo>
                  <a:pt x="2729221" y="919075"/>
                  <a:pt x="2729497" y="922869"/>
                  <a:pt x="2727643" y="924596"/>
                </a:cubicBezTo>
                <a:lnTo>
                  <a:pt x="2717226" y="927207"/>
                </a:lnTo>
                <a:lnTo>
                  <a:pt x="2717267" y="927474"/>
                </a:lnTo>
                <a:cubicBezTo>
                  <a:pt x="2720899" y="926674"/>
                  <a:pt x="2725496" y="927080"/>
                  <a:pt x="2727960" y="924794"/>
                </a:cubicBezTo>
                <a:cubicBezTo>
                  <a:pt x="2729814" y="923067"/>
                  <a:pt x="2729538" y="919273"/>
                  <a:pt x="2728158" y="915949"/>
                </a:cubicBezTo>
                <a:cubicBezTo>
                  <a:pt x="2726779" y="912625"/>
                  <a:pt x="2724296" y="909771"/>
                  <a:pt x="2721737" y="909923"/>
                </a:cubicBezTo>
                <a:close/>
                <a:moveTo>
                  <a:pt x="2060490" y="904742"/>
                </a:moveTo>
                <a:lnTo>
                  <a:pt x="2060156" y="904817"/>
                </a:lnTo>
                <a:cubicBezTo>
                  <a:pt x="2060931" y="905935"/>
                  <a:pt x="2061680" y="907052"/>
                  <a:pt x="2062455" y="908183"/>
                </a:cubicBezTo>
                <a:cubicBezTo>
                  <a:pt x="2072119" y="907586"/>
                  <a:pt x="2081797" y="906989"/>
                  <a:pt x="2091461" y="906405"/>
                </a:cubicBezTo>
                <a:lnTo>
                  <a:pt x="2091469" y="906235"/>
                </a:lnTo>
                <a:lnTo>
                  <a:pt x="2062712" y="907996"/>
                </a:lnTo>
                <a:close/>
                <a:moveTo>
                  <a:pt x="2128266" y="898521"/>
                </a:moveTo>
                <a:lnTo>
                  <a:pt x="2128038" y="898645"/>
                </a:lnTo>
                <a:lnTo>
                  <a:pt x="2133215" y="906727"/>
                </a:lnTo>
                <a:lnTo>
                  <a:pt x="2133523" y="906727"/>
                </a:lnTo>
                <a:close/>
                <a:moveTo>
                  <a:pt x="2074295" y="898205"/>
                </a:moveTo>
                <a:lnTo>
                  <a:pt x="2074294" y="898393"/>
                </a:lnTo>
                <a:lnTo>
                  <a:pt x="2099678" y="898544"/>
                </a:lnTo>
                <a:cubicBezTo>
                  <a:pt x="2109247" y="899611"/>
                  <a:pt x="2114023" y="900233"/>
                  <a:pt x="2116874" y="899787"/>
                </a:cubicBezTo>
                <a:lnTo>
                  <a:pt x="2117081" y="899597"/>
                </a:lnTo>
                <a:lnTo>
                  <a:pt x="2099936" y="898357"/>
                </a:lnTo>
                <a:cubicBezTo>
                  <a:pt x="2091465" y="897417"/>
                  <a:pt x="2082854" y="898205"/>
                  <a:pt x="2074295" y="898205"/>
                </a:cubicBezTo>
                <a:close/>
                <a:moveTo>
                  <a:pt x="2155874" y="896748"/>
                </a:moveTo>
                <a:lnTo>
                  <a:pt x="2137869" y="908668"/>
                </a:lnTo>
                <a:lnTo>
                  <a:pt x="2115968" y="906913"/>
                </a:lnTo>
                <a:lnTo>
                  <a:pt x="2113458" y="906913"/>
                </a:lnTo>
                <a:cubicBezTo>
                  <a:pt x="2129371" y="913402"/>
                  <a:pt x="2147977" y="908983"/>
                  <a:pt x="2155939" y="896765"/>
                </a:cubicBezTo>
                <a:close/>
                <a:moveTo>
                  <a:pt x="2225212" y="894878"/>
                </a:moveTo>
                <a:lnTo>
                  <a:pt x="2194917" y="898897"/>
                </a:lnTo>
                <a:lnTo>
                  <a:pt x="2194611" y="899102"/>
                </a:lnTo>
                <a:cubicBezTo>
                  <a:pt x="2206181" y="897566"/>
                  <a:pt x="2215668" y="896321"/>
                  <a:pt x="2225535" y="895000"/>
                </a:cubicBezTo>
                <a:close/>
                <a:moveTo>
                  <a:pt x="1948929" y="894632"/>
                </a:moveTo>
                <a:cubicBezTo>
                  <a:pt x="1958899" y="904093"/>
                  <a:pt x="1969338" y="903154"/>
                  <a:pt x="1976399" y="894632"/>
                </a:cubicBezTo>
                <a:lnTo>
                  <a:pt x="1976397" y="894632"/>
                </a:lnTo>
                <a:lnTo>
                  <a:pt x="1964098" y="901192"/>
                </a:lnTo>
                <a:lnTo>
                  <a:pt x="1949676" y="894632"/>
                </a:lnTo>
                <a:close/>
                <a:moveTo>
                  <a:pt x="1995246" y="894619"/>
                </a:moveTo>
                <a:cubicBezTo>
                  <a:pt x="1995272" y="896041"/>
                  <a:pt x="1995284" y="897464"/>
                  <a:pt x="1995297" y="898887"/>
                </a:cubicBezTo>
                <a:cubicBezTo>
                  <a:pt x="1997304" y="898734"/>
                  <a:pt x="1999310" y="898289"/>
                  <a:pt x="2001279" y="898467"/>
                </a:cubicBezTo>
                <a:cubicBezTo>
                  <a:pt x="2012188" y="899445"/>
                  <a:pt x="2024622" y="897413"/>
                  <a:pt x="2033499" y="902519"/>
                </a:cubicBezTo>
                <a:cubicBezTo>
                  <a:pt x="2042554" y="907738"/>
                  <a:pt x="2048485" y="906811"/>
                  <a:pt x="2056105" y="902544"/>
                </a:cubicBezTo>
                <a:cubicBezTo>
                  <a:pt x="2059140" y="900829"/>
                  <a:pt x="2062480" y="899763"/>
                  <a:pt x="2065681" y="898403"/>
                </a:cubicBezTo>
                <a:lnTo>
                  <a:pt x="2068628" y="902788"/>
                </a:lnTo>
                <a:lnTo>
                  <a:pt x="2068961" y="902713"/>
                </a:lnTo>
                <a:cubicBezTo>
                  <a:pt x="2067957" y="901215"/>
                  <a:pt x="2066954" y="899716"/>
                  <a:pt x="2065938" y="898217"/>
                </a:cubicBezTo>
                <a:cubicBezTo>
                  <a:pt x="2062738" y="899577"/>
                  <a:pt x="2059398" y="900643"/>
                  <a:pt x="2056362" y="902358"/>
                </a:cubicBezTo>
                <a:cubicBezTo>
                  <a:pt x="2048742" y="906625"/>
                  <a:pt x="2042812" y="907552"/>
                  <a:pt x="2033756" y="902332"/>
                </a:cubicBezTo>
                <a:cubicBezTo>
                  <a:pt x="2024879" y="897227"/>
                  <a:pt x="2012446" y="899259"/>
                  <a:pt x="2001537" y="898281"/>
                </a:cubicBezTo>
                <a:cubicBezTo>
                  <a:pt x="1999568" y="898103"/>
                  <a:pt x="1997561" y="898548"/>
                  <a:pt x="1995555" y="898700"/>
                </a:cubicBezTo>
                <a:lnTo>
                  <a:pt x="1995506" y="894619"/>
                </a:lnTo>
                <a:close/>
                <a:moveTo>
                  <a:pt x="2234222" y="893082"/>
                </a:moveTo>
                <a:cubicBezTo>
                  <a:pt x="2245690" y="898226"/>
                  <a:pt x="2257095" y="902582"/>
                  <a:pt x="2270836" y="893082"/>
                </a:cubicBezTo>
                <a:lnTo>
                  <a:pt x="2270285" y="893082"/>
                </a:lnTo>
                <a:lnTo>
                  <a:pt x="2251760" y="898392"/>
                </a:lnTo>
                <a:lnTo>
                  <a:pt x="2234884" y="893082"/>
                </a:lnTo>
                <a:close/>
                <a:moveTo>
                  <a:pt x="129273" y="891615"/>
                </a:moveTo>
                <a:lnTo>
                  <a:pt x="127840" y="891660"/>
                </a:lnTo>
                <a:cubicBezTo>
                  <a:pt x="124764" y="891825"/>
                  <a:pt x="121743" y="893209"/>
                  <a:pt x="118692" y="894009"/>
                </a:cubicBezTo>
                <a:cubicBezTo>
                  <a:pt x="121425" y="896206"/>
                  <a:pt x="124308" y="900449"/>
                  <a:pt x="126873" y="900232"/>
                </a:cubicBezTo>
                <a:lnTo>
                  <a:pt x="128758" y="899989"/>
                </a:lnTo>
                <a:lnTo>
                  <a:pt x="120658" y="893827"/>
                </a:lnTo>
                <a:close/>
                <a:moveTo>
                  <a:pt x="4621350" y="888814"/>
                </a:moveTo>
                <a:cubicBezTo>
                  <a:pt x="4642572" y="888814"/>
                  <a:pt x="4663793" y="888814"/>
                  <a:pt x="4685015" y="888814"/>
                </a:cubicBezTo>
                <a:cubicBezTo>
                  <a:pt x="4663793" y="899317"/>
                  <a:pt x="4642432" y="893335"/>
                  <a:pt x="4621121" y="893221"/>
                </a:cubicBezTo>
                <a:cubicBezTo>
                  <a:pt x="4621197" y="891747"/>
                  <a:pt x="4621274" y="890287"/>
                  <a:pt x="4621350" y="888814"/>
                </a:cubicBezTo>
                <a:close/>
                <a:moveTo>
                  <a:pt x="2580346" y="887715"/>
                </a:moveTo>
                <a:lnTo>
                  <a:pt x="2580297" y="887723"/>
                </a:lnTo>
                <a:cubicBezTo>
                  <a:pt x="2585962" y="891368"/>
                  <a:pt x="2589289" y="895330"/>
                  <a:pt x="2592477" y="895203"/>
                </a:cubicBezTo>
                <a:cubicBezTo>
                  <a:pt x="2601684" y="894848"/>
                  <a:pt x="2610815" y="892854"/>
                  <a:pt x="2622804" y="891101"/>
                </a:cubicBezTo>
                <a:lnTo>
                  <a:pt x="2622362" y="890952"/>
                </a:lnTo>
                <a:lnTo>
                  <a:pt x="2592249" y="895025"/>
                </a:lnTo>
                <a:close/>
                <a:moveTo>
                  <a:pt x="2572621" y="886275"/>
                </a:moveTo>
                <a:lnTo>
                  <a:pt x="2558120" y="891509"/>
                </a:lnTo>
                <a:cubicBezTo>
                  <a:pt x="2553090" y="892343"/>
                  <a:pt x="2548033" y="892375"/>
                  <a:pt x="2542965" y="892115"/>
                </a:cubicBezTo>
                <a:lnTo>
                  <a:pt x="2512742" y="891108"/>
                </a:lnTo>
                <a:lnTo>
                  <a:pt x="2512746" y="891279"/>
                </a:lnTo>
                <a:cubicBezTo>
                  <a:pt x="2532914" y="888878"/>
                  <a:pt x="2553449" y="898048"/>
                  <a:pt x="2573287" y="886275"/>
                </a:cubicBezTo>
                <a:close/>
                <a:moveTo>
                  <a:pt x="66690" y="865041"/>
                </a:moveTo>
                <a:cubicBezTo>
                  <a:pt x="66244" y="866564"/>
                  <a:pt x="65519" y="868990"/>
                  <a:pt x="64467" y="872546"/>
                </a:cubicBezTo>
                <a:cubicBezTo>
                  <a:pt x="72365" y="872546"/>
                  <a:pt x="79474" y="872546"/>
                  <a:pt x="87556" y="872546"/>
                </a:cubicBezTo>
                <a:cubicBezTo>
                  <a:pt x="78194" y="880839"/>
                  <a:pt x="12308" y="881423"/>
                  <a:pt x="0" y="874121"/>
                </a:cubicBezTo>
                <a:cubicBezTo>
                  <a:pt x="22300" y="871085"/>
                  <a:pt x="44296" y="868101"/>
                  <a:pt x="66690" y="865041"/>
                </a:cubicBezTo>
                <a:close/>
                <a:moveTo>
                  <a:pt x="4480462" y="816829"/>
                </a:moveTo>
                <a:cubicBezTo>
                  <a:pt x="4487180" y="816829"/>
                  <a:pt x="4493873" y="816829"/>
                  <a:pt x="4500591" y="816829"/>
                </a:cubicBezTo>
                <a:cubicBezTo>
                  <a:pt x="4500591" y="817731"/>
                  <a:pt x="4500591" y="818646"/>
                  <a:pt x="4500591" y="819547"/>
                </a:cubicBezTo>
                <a:cubicBezTo>
                  <a:pt x="4493810" y="819547"/>
                  <a:pt x="4487028" y="819547"/>
                  <a:pt x="4480258" y="819547"/>
                </a:cubicBezTo>
                <a:cubicBezTo>
                  <a:pt x="4480322" y="818646"/>
                  <a:pt x="4480398" y="817731"/>
                  <a:pt x="4480462" y="816829"/>
                </a:cubicBezTo>
                <a:close/>
                <a:moveTo>
                  <a:pt x="4593728" y="812997"/>
                </a:moveTo>
                <a:cubicBezTo>
                  <a:pt x="4604955" y="812997"/>
                  <a:pt x="4616182" y="812997"/>
                  <a:pt x="4627396" y="812997"/>
                </a:cubicBezTo>
                <a:cubicBezTo>
                  <a:pt x="4627396" y="814254"/>
                  <a:pt x="4627396" y="815524"/>
                  <a:pt x="4627396" y="816794"/>
                </a:cubicBezTo>
                <a:cubicBezTo>
                  <a:pt x="4616245" y="816794"/>
                  <a:pt x="4605095" y="816794"/>
                  <a:pt x="4593944" y="816794"/>
                </a:cubicBezTo>
                <a:cubicBezTo>
                  <a:pt x="4593880" y="815524"/>
                  <a:pt x="4593804" y="814254"/>
                  <a:pt x="4593728" y="812997"/>
                </a:cubicBezTo>
                <a:close/>
                <a:moveTo>
                  <a:pt x="4561494" y="724346"/>
                </a:moveTo>
                <a:cubicBezTo>
                  <a:pt x="4575819" y="725388"/>
                  <a:pt x="4590145" y="726429"/>
                  <a:pt x="4604483" y="727470"/>
                </a:cubicBezTo>
                <a:cubicBezTo>
                  <a:pt x="4604433" y="728931"/>
                  <a:pt x="4604382" y="730391"/>
                  <a:pt x="4604331" y="731852"/>
                </a:cubicBezTo>
                <a:cubicBezTo>
                  <a:pt x="4589993" y="730226"/>
                  <a:pt x="4575654" y="728601"/>
                  <a:pt x="4561329" y="726975"/>
                </a:cubicBezTo>
                <a:cubicBezTo>
                  <a:pt x="4561380" y="726099"/>
                  <a:pt x="4561443" y="725222"/>
                  <a:pt x="4561494" y="724346"/>
                </a:cubicBezTo>
                <a:close/>
                <a:moveTo>
                  <a:pt x="4595577" y="706008"/>
                </a:moveTo>
                <a:cubicBezTo>
                  <a:pt x="4608531" y="706845"/>
                  <a:pt x="4621485" y="707658"/>
                  <a:pt x="4635226" y="708535"/>
                </a:cubicBezTo>
                <a:cubicBezTo>
                  <a:pt x="4629714" y="714898"/>
                  <a:pt x="4613776" y="714872"/>
                  <a:pt x="4595577" y="706008"/>
                </a:cubicBezTo>
                <a:close/>
                <a:moveTo>
                  <a:pt x="4497082" y="675620"/>
                </a:moveTo>
                <a:lnTo>
                  <a:pt x="4495306" y="675927"/>
                </a:lnTo>
                <a:lnTo>
                  <a:pt x="4499153" y="685752"/>
                </a:lnTo>
                <a:lnTo>
                  <a:pt x="4501185" y="686098"/>
                </a:lnTo>
                <a:cubicBezTo>
                  <a:pt x="4499026" y="680586"/>
                  <a:pt x="4497908" y="677754"/>
                  <a:pt x="4497082" y="675620"/>
                </a:cubicBezTo>
                <a:close/>
                <a:moveTo>
                  <a:pt x="4593423" y="632079"/>
                </a:moveTo>
                <a:cubicBezTo>
                  <a:pt x="4614060" y="635444"/>
                  <a:pt x="4634698" y="638809"/>
                  <a:pt x="4655335" y="642188"/>
                </a:cubicBezTo>
                <a:cubicBezTo>
                  <a:pt x="4655310" y="642619"/>
                  <a:pt x="4655285" y="643064"/>
                  <a:pt x="4655246" y="643496"/>
                </a:cubicBezTo>
                <a:cubicBezTo>
                  <a:pt x="4644959" y="642696"/>
                  <a:pt x="4634622" y="642327"/>
                  <a:pt x="4624398" y="640969"/>
                </a:cubicBezTo>
                <a:cubicBezTo>
                  <a:pt x="4613933" y="639597"/>
                  <a:pt x="4603570" y="637273"/>
                  <a:pt x="4593156" y="635368"/>
                </a:cubicBezTo>
                <a:cubicBezTo>
                  <a:pt x="4593245" y="634263"/>
                  <a:pt x="4593334" y="633171"/>
                  <a:pt x="4593423" y="632079"/>
                </a:cubicBezTo>
                <a:close/>
                <a:moveTo>
                  <a:pt x="4612891" y="605681"/>
                </a:moveTo>
                <a:cubicBezTo>
                  <a:pt x="4621819" y="607015"/>
                  <a:pt x="4630747" y="608349"/>
                  <a:pt x="4639688" y="609682"/>
                </a:cubicBezTo>
                <a:cubicBezTo>
                  <a:pt x="4639460" y="611308"/>
                  <a:pt x="4639231" y="612946"/>
                  <a:pt x="4639015" y="614584"/>
                </a:cubicBezTo>
                <a:cubicBezTo>
                  <a:pt x="4630099" y="613099"/>
                  <a:pt x="4621184" y="611612"/>
                  <a:pt x="4612281" y="610114"/>
                </a:cubicBezTo>
                <a:cubicBezTo>
                  <a:pt x="4612472" y="608628"/>
                  <a:pt x="4612688" y="607155"/>
                  <a:pt x="4612891" y="605681"/>
                </a:cubicBezTo>
                <a:close/>
                <a:moveTo>
                  <a:pt x="61396" y="576263"/>
                </a:moveTo>
                <a:cubicBezTo>
                  <a:pt x="67746" y="578435"/>
                  <a:pt x="74096" y="580632"/>
                  <a:pt x="80461" y="582829"/>
                </a:cubicBezTo>
                <a:cubicBezTo>
                  <a:pt x="80118" y="584023"/>
                  <a:pt x="79771" y="585216"/>
                  <a:pt x="79444" y="586398"/>
                </a:cubicBezTo>
                <a:cubicBezTo>
                  <a:pt x="70936" y="586398"/>
                  <a:pt x="62413" y="586398"/>
                  <a:pt x="53905" y="586398"/>
                </a:cubicBezTo>
                <a:cubicBezTo>
                  <a:pt x="53751" y="585877"/>
                  <a:pt x="53587" y="585369"/>
                  <a:pt x="53423" y="584848"/>
                </a:cubicBezTo>
                <a:cubicBezTo>
                  <a:pt x="57382" y="583654"/>
                  <a:pt x="61346" y="582448"/>
                  <a:pt x="65320" y="581241"/>
                </a:cubicBezTo>
                <a:cubicBezTo>
                  <a:pt x="64015" y="579578"/>
                  <a:pt x="62705" y="577914"/>
                  <a:pt x="61396" y="576263"/>
                </a:cubicBezTo>
                <a:close/>
                <a:moveTo>
                  <a:pt x="4534869" y="553089"/>
                </a:moveTo>
                <a:cubicBezTo>
                  <a:pt x="4552472" y="551260"/>
                  <a:pt x="4569883" y="552797"/>
                  <a:pt x="4587079" y="558423"/>
                </a:cubicBezTo>
                <a:cubicBezTo>
                  <a:pt x="4587028" y="559566"/>
                  <a:pt x="4586965" y="560709"/>
                  <a:pt x="4586914" y="561839"/>
                </a:cubicBezTo>
                <a:cubicBezTo>
                  <a:pt x="4569617" y="560087"/>
                  <a:pt x="4552332" y="558322"/>
                  <a:pt x="4535035" y="556569"/>
                </a:cubicBezTo>
                <a:cubicBezTo>
                  <a:pt x="4534984" y="555413"/>
                  <a:pt x="4534920" y="554245"/>
                  <a:pt x="4534869" y="553089"/>
                </a:cubicBezTo>
                <a:close/>
                <a:moveTo>
                  <a:pt x="4643370" y="516538"/>
                </a:moveTo>
                <a:cubicBezTo>
                  <a:pt x="4650990" y="517185"/>
                  <a:pt x="4658610" y="517820"/>
                  <a:pt x="4666230" y="518468"/>
                </a:cubicBezTo>
                <a:cubicBezTo>
                  <a:pt x="4666078" y="520233"/>
                  <a:pt x="4665925" y="521999"/>
                  <a:pt x="4665786" y="523764"/>
                </a:cubicBezTo>
                <a:cubicBezTo>
                  <a:pt x="4658216" y="522672"/>
                  <a:pt x="4650647" y="521567"/>
                  <a:pt x="4643078" y="520475"/>
                </a:cubicBezTo>
                <a:cubicBezTo>
                  <a:pt x="4643179" y="519167"/>
                  <a:pt x="4643268" y="517858"/>
                  <a:pt x="4643370" y="516538"/>
                </a:cubicBezTo>
                <a:close/>
                <a:moveTo>
                  <a:pt x="4618933" y="481753"/>
                </a:moveTo>
                <a:cubicBezTo>
                  <a:pt x="4628463" y="482721"/>
                  <a:pt x="4640544" y="486303"/>
                  <a:pt x="4654076" y="492558"/>
                </a:cubicBezTo>
                <a:cubicBezTo>
                  <a:pt x="4636080" y="490614"/>
                  <a:pt x="4618097" y="488671"/>
                  <a:pt x="4599098" y="486627"/>
                </a:cubicBezTo>
                <a:cubicBezTo>
                  <a:pt x="4602425" y="482429"/>
                  <a:pt x="4609404" y="480784"/>
                  <a:pt x="4618933" y="481753"/>
                </a:cubicBezTo>
                <a:close/>
                <a:moveTo>
                  <a:pt x="4550837" y="383076"/>
                </a:moveTo>
                <a:cubicBezTo>
                  <a:pt x="4563893" y="385172"/>
                  <a:pt x="4576974" y="387280"/>
                  <a:pt x="4590042" y="389388"/>
                </a:cubicBezTo>
                <a:cubicBezTo>
                  <a:pt x="4590169" y="389731"/>
                  <a:pt x="4590296" y="390086"/>
                  <a:pt x="4590410" y="390429"/>
                </a:cubicBezTo>
                <a:cubicBezTo>
                  <a:pt x="4587235" y="390429"/>
                  <a:pt x="4584035" y="390747"/>
                  <a:pt x="4580898" y="390378"/>
                </a:cubicBezTo>
                <a:cubicBezTo>
                  <a:pt x="4570750" y="389185"/>
                  <a:pt x="4560629" y="387749"/>
                  <a:pt x="4550494" y="386403"/>
                </a:cubicBezTo>
                <a:cubicBezTo>
                  <a:pt x="4550608" y="385298"/>
                  <a:pt x="4550710" y="384181"/>
                  <a:pt x="4550837" y="383076"/>
                </a:cubicBezTo>
                <a:close/>
                <a:moveTo>
                  <a:pt x="4625135" y="382111"/>
                </a:moveTo>
                <a:cubicBezTo>
                  <a:pt x="4633784" y="383242"/>
                  <a:pt x="4642432" y="384359"/>
                  <a:pt x="4651081" y="385503"/>
                </a:cubicBezTo>
                <a:cubicBezTo>
                  <a:pt x="4650853" y="387026"/>
                  <a:pt x="4650637" y="388563"/>
                  <a:pt x="4650421" y="390100"/>
                </a:cubicBezTo>
                <a:cubicBezTo>
                  <a:pt x="4641836" y="388589"/>
                  <a:pt x="4633238" y="387077"/>
                  <a:pt x="4624640" y="385578"/>
                </a:cubicBezTo>
                <a:cubicBezTo>
                  <a:pt x="4624818" y="384423"/>
                  <a:pt x="4624983" y="383267"/>
                  <a:pt x="4625135" y="382111"/>
                </a:cubicBezTo>
                <a:close/>
                <a:moveTo>
                  <a:pt x="4549486" y="342475"/>
                </a:moveTo>
                <a:cubicBezTo>
                  <a:pt x="4558312" y="345244"/>
                  <a:pt x="4567152" y="348025"/>
                  <a:pt x="4575991" y="350806"/>
                </a:cubicBezTo>
                <a:cubicBezTo>
                  <a:pt x="4575661" y="352076"/>
                  <a:pt x="4575343" y="353359"/>
                  <a:pt x="4575013" y="354629"/>
                </a:cubicBezTo>
                <a:cubicBezTo>
                  <a:pt x="4566148" y="351937"/>
                  <a:pt x="4557284" y="349244"/>
                  <a:pt x="4548419" y="346552"/>
                </a:cubicBezTo>
                <a:cubicBezTo>
                  <a:pt x="4548775" y="345193"/>
                  <a:pt x="4549130" y="343821"/>
                  <a:pt x="4549486" y="342475"/>
                </a:cubicBezTo>
                <a:close/>
                <a:moveTo>
                  <a:pt x="4409682" y="320047"/>
                </a:moveTo>
                <a:lnTo>
                  <a:pt x="4407842" y="320257"/>
                </a:lnTo>
                <a:lnTo>
                  <a:pt x="4416684" y="324549"/>
                </a:lnTo>
                <a:cubicBezTo>
                  <a:pt x="4422352" y="328208"/>
                  <a:pt x="4427854" y="332424"/>
                  <a:pt x="4434998" y="330995"/>
                </a:cubicBezTo>
                <a:lnTo>
                  <a:pt x="4433414" y="335886"/>
                </a:lnTo>
                <a:lnTo>
                  <a:pt x="4434979" y="336556"/>
                </a:lnTo>
                <a:cubicBezTo>
                  <a:pt x="4435601" y="334638"/>
                  <a:pt x="4436225" y="332720"/>
                  <a:pt x="4436847" y="330790"/>
                </a:cubicBezTo>
                <a:cubicBezTo>
                  <a:pt x="4426130" y="332933"/>
                  <a:pt x="4419108" y="322375"/>
                  <a:pt x="4409682" y="320047"/>
                </a:cubicBezTo>
                <a:close/>
                <a:moveTo>
                  <a:pt x="4550772" y="300287"/>
                </a:moveTo>
                <a:cubicBezTo>
                  <a:pt x="4559625" y="300276"/>
                  <a:pt x="4563900" y="310282"/>
                  <a:pt x="4569939" y="317216"/>
                </a:cubicBezTo>
                <a:cubicBezTo>
                  <a:pt x="4562624" y="315870"/>
                  <a:pt x="4554636" y="320899"/>
                  <a:pt x="4550800" y="309774"/>
                </a:cubicBezTo>
                <a:cubicBezTo>
                  <a:pt x="4549975" y="307348"/>
                  <a:pt x="4545009" y="306573"/>
                  <a:pt x="4540158" y="304122"/>
                </a:cubicBezTo>
                <a:cubicBezTo>
                  <a:pt x="4544361" y="301407"/>
                  <a:pt x="4547821" y="300290"/>
                  <a:pt x="4550772" y="300287"/>
                </a:cubicBezTo>
                <a:close/>
                <a:moveTo>
                  <a:pt x="4383986" y="278989"/>
                </a:moveTo>
                <a:lnTo>
                  <a:pt x="4382263" y="279234"/>
                </a:lnTo>
                <a:lnTo>
                  <a:pt x="4410887" y="282853"/>
                </a:lnTo>
                <a:lnTo>
                  <a:pt x="4393518" y="292081"/>
                </a:lnTo>
                <a:lnTo>
                  <a:pt x="4395038" y="292004"/>
                </a:lnTo>
                <a:cubicBezTo>
                  <a:pt x="4400588" y="289413"/>
                  <a:pt x="4405922" y="286277"/>
                  <a:pt x="4412703" y="282619"/>
                </a:cubicBezTo>
                <a:cubicBezTo>
                  <a:pt x="4403096" y="280536"/>
                  <a:pt x="4393682" y="279098"/>
                  <a:pt x="4383986" y="278989"/>
                </a:cubicBezTo>
                <a:close/>
                <a:moveTo>
                  <a:pt x="1368628" y="271887"/>
                </a:moveTo>
                <a:cubicBezTo>
                  <a:pt x="1368616" y="273234"/>
                  <a:pt x="1368603" y="274592"/>
                  <a:pt x="1368590" y="275939"/>
                </a:cubicBezTo>
                <a:lnTo>
                  <a:pt x="1369455" y="275939"/>
                </a:lnTo>
                <a:lnTo>
                  <a:pt x="1369491" y="272130"/>
                </a:lnTo>
                <a:lnTo>
                  <a:pt x="1391807" y="272130"/>
                </a:lnTo>
                <a:lnTo>
                  <a:pt x="1391819" y="271887"/>
                </a:lnTo>
                <a:cubicBezTo>
                  <a:pt x="1384097" y="271887"/>
                  <a:pt x="1376350" y="271887"/>
                  <a:pt x="1368628" y="271887"/>
                </a:cubicBezTo>
                <a:close/>
                <a:moveTo>
                  <a:pt x="1332168" y="270007"/>
                </a:moveTo>
                <a:lnTo>
                  <a:pt x="1332168" y="270203"/>
                </a:lnTo>
                <a:lnTo>
                  <a:pt x="1359384" y="271690"/>
                </a:lnTo>
                <a:lnTo>
                  <a:pt x="1359395" y="271494"/>
                </a:lnTo>
                <a:close/>
                <a:moveTo>
                  <a:pt x="1149604" y="269385"/>
                </a:moveTo>
                <a:cubicBezTo>
                  <a:pt x="1135571" y="271138"/>
                  <a:pt x="1120925" y="266845"/>
                  <a:pt x="1107417" y="273538"/>
                </a:cubicBezTo>
                <a:cubicBezTo>
                  <a:pt x="1107506" y="274592"/>
                  <a:pt x="1107605" y="275659"/>
                  <a:pt x="1107704" y="276713"/>
                </a:cubicBezTo>
                <a:lnTo>
                  <a:pt x="1108760" y="276616"/>
                </a:lnTo>
                <a:lnTo>
                  <a:pt x="1108504" y="273781"/>
                </a:lnTo>
                <a:cubicBezTo>
                  <a:pt x="1115258" y="270435"/>
                  <a:pt x="1122296" y="269835"/>
                  <a:pt x="1129400" y="269852"/>
                </a:cubicBezTo>
                <a:lnTo>
                  <a:pt x="1149605" y="269640"/>
                </a:lnTo>
                <a:close/>
                <a:moveTo>
                  <a:pt x="1470431" y="267341"/>
                </a:moveTo>
                <a:cubicBezTo>
                  <a:pt x="1460970" y="268725"/>
                  <a:pt x="1451521" y="270084"/>
                  <a:pt x="1442060" y="271455"/>
                </a:cubicBezTo>
                <a:cubicBezTo>
                  <a:pt x="1442072" y="272827"/>
                  <a:pt x="1442085" y="274186"/>
                  <a:pt x="1442098" y="275557"/>
                </a:cubicBezTo>
                <a:lnTo>
                  <a:pt x="1442889" y="275453"/>
                </a:lnTo>
                <a:lnTo>
                  <a:pt x="1442855" y="271699"/>
                </a:lnTo>
                <a:lnTo>
                  <a:pt x="1470470" y="267695"/>
                </a:lnTo>
                <a:close/>
                <a:moveTo>
                  <a:pt x="1510449" y="263492"/>
                </a:moveTo>
                <a:cubicBezTo>
                  <a:pt x="1500658" y="264013"/>
                  <a:pt x="1490879" y="264547"/>
                  <a:pt x="1481087" y="265080"/>
                </a:cubicBezTo>
                <a:cubicBezTo>
                  <a:pt x="1481163" y="266769"/>
                  <a:pt x="1481226" y="268484"/>
                  <a:pt x="1481303" y="270185"/>
                </a:cubicBezTo>
                <a:lnTo>
                  <a:pt x="1482049" y="270128"/>
                </a:lnTo>
                <a:lnTo>
                  <a:pt x="1481847" y="265327"/>
                </a:lnTo>
                <a:lnTo>
                  <a:pt x="1510417" y="263783"/>
                </a:lnTo>
                <a:close/>
                <a:moveTo>
                  <a:pt x="1316425" y="261116"/>
                </a:moveTo>
                <a:cubicBezTo>
                  <a:pt x="1313174" y="261562"/>
                  <a:pt x="1311707" y="263315"/>
                  <a:pt x="1308773" y="266820"/>
                </a:cubicBezTo>
                <a:cubicBezTo>
                  <a:pt x="1316088" y="268954"/>
                  <a:pt x="1324140" y="272065"/>
                  <a:pt x="1332433" y="273488"/>
                </a:cubicBezTo>
                <a:lnTo>
                  <a:pt x="1332475" y="273491"/>
                </a:lnTo>
                <a:lnTo>
                  <a:pt x="1309677" y="267066"/>
                </a:lnTo>
                <a:cubicBezTo>
                  <a:pt x="1312610" y="263561"/>
                  <a:pt x="1314077" y="261809"/>
                  <a:pt x="1317328" y="261363"/>
                </a:cubicBezTo>
                <a:lnTo>
                  <a:pt x="1334655" y="263377"/>
                </a:lnTo>
                <a:lnTo>
                  <a:pt x="1334783" y="263251"/>
                </a:lnTo>
                <a:cubicBezTo>
                  <a:pt x="1324712" y="261530"/>
                  <a:pt x="1319676" y="260670"/>
                  <a:pt x="1316425" y="261116"/>
                </a:cubicBezTo>
                <a:close/>
                <a:moveTo>
                  <a:pt x="1611173" y="258527"/>
                </a:moveTo>
                <a:cubicBezTo>
                  <a:pt x="1599425" y="258578"/>
                  <a:pt x="1587691" y="259632"/>
                  <a:pt x="1575956" y="260368"/>
                </a:cubicBezTo>
                <a:cubicBezTo>
                  <a:pt x="1572870" y="260571"/>
                  <a:pt x="1569796" y="260991"/>
                  <a:pt x="1566723" y="261321"/>
                </a:cubicBezTo>
                <a:cubicBezTo>
                  <a:pt x="1566698" y="262972"/>
                  <a:pt x="1566685" y="264623"/>
                  <a:pt x="1566672" y="266274"/>
                </a:cubicBezTo>
                <a:lnTo>
                  <a:pt x="1567341" y="266392"/>
                </a:lnTo>
                <a:lnTo>
                  <a:pt x="1567391" y="261569"/>
                </a:lnTo>
                <a:cubicBezTo>
                  <a:pt x="1570464" y="261238"/>
                  <a:pt x="1573537" y="260819"/>
                  <a:pt x="1576624" y="260616"/>
                </a:cubicBezTo>
                <a:lnTo>
                  <a:pt x="1611626" y="258787"/>
                </a:lnTo>
                <a:close/>
                <a:moveTo>
                  <a:pt x="2924683" y="254450"/>
                </a:moveTo>
                <a:cubicBezTo>
                  <a:pt x="2919578" y="254844"/>
                  <a:pt x="2914549" y="256761"/>
                  <a:pt x="2909443" y="256952"/>
                </a:cubicBezTo>
                <a:cubicBezTo>
                  <a:pt x="2898039" y="257346"/>
                  <a:pt x="2886583" y="257079"/>
                  <a:pt x="2875153" y="257079"/>
                </a:cubicBezTo>
                <a:lnTo>
                  <a:pt x="2875134" y="257331"/>
                </a:lnTo>
                <a:lnTo>
                  <a:pt x="2908946" y="257205"/>
                </a:lnTo>
                <a:cubicBezTo>
                  <a:pt x="2914051" y="257014"/>
                  <a:pt x="2919081" y="255097"/>
                  <a:pt x="2924186" y="254703"/>
                </a:cubicBezTo>
                <a:cubicBezTo>
                  <a:pt x="2926510" y="254513"/>
                  <a:pt x="2928936" y="256113"/>
                  <a:pt x="2931310" y="256900"/>
                </a:cubicBezTo>
                <a:lnTo>
                  <a:pt x="2925966" y="261738"/>
                </a:lnTo>
                <a:lnTo>
                  <a:pt x="2926182" y="261740"/>
                </a:lnTo>
                <a:cubicBezTo>
                  <a:pt x="2928087" y="261689"/>
                  <a:pt x="2929928" y="258425"/>
                  <a:pt x="2931808" y="256647"/>
                </a:cubicBezTo>
                <a:cubicBezTo>
                  <a:pt x="2929433" y="255860"/>
                  <a:pt x="2927007" y="254260"/>
                  <a:pt x="2924683" y="254450"/>
                </a:cubicBezTo>
                <a:close/>
                <a:moveTo>
                  <a:pt x="2942082" y="252418"/>
                </a:moveTo>
                <a:lnTo>
                  <a:pt x="2941947" y="252702"/>
                </a:lnTo>
                <a:lnTo>
                  <a:pt x="2985056" y="255733"/>
                </a:lnTo>
                <a:lnTo>
                  <a:pt x="2984496" y="258158"/>
                </a:lnTo>
                <a:lnTo>
                  <a:pt x="2984995" y="258120"/>
                </a:lnTo>
                <a:cubicBezTo>
                  <a:pt x="2985199" y="257231"/>
                  <a:pt x="2985402" y="256355"/>
                  <a:pt x="2985605" y="255479"/>
                </a:cubicBezTo>
                <a:cubicBezTo>
                  <a:pt x="2971102" y="254463"/>
                  <a:pt x="2956598" y="253447"/>
                  <a:pt x="2942082" y="252418"/>
                </a:cubicBezTo>
                <a:close/>
                <a:moveTo>
                  <a:pt x="1654480" y="251021"/>
                </a:moveTo>
                <a:cubicBezTo>
                  <a:pt x="1646771" y="253320"/>
                  <a:pt x="1639088" y="255619"/>
                  <a:pt x="1631379" y="257917"/>
                </a:cubicBezTo>
                <a:cubicBezTo>
                  <a:pt x="1631798" y="259530"/>
                  <a:pt x="1632192" y="261130"/>
                  <a:pt x="1632598" y="262743"/>
                </a:cubicBezTo>
                <a:lnTo>
                  <a:pt x="1633120" y="262578"/>
                </a:lnTo>
                <a:lnTo>
                  <a:pt x="1632007" y="258172"/>
                </a:lnTo>
                <a:lnTo>
                  <a:pt x="1654583" y="251432"/>
                </a:lnTo>
                <a:close/>
                <a:moveTo>
                  <a:pt x="3169489" y="249934"/>
                </a:moveTo>
                <a:lnTo>
                  <a:pt x="3159531" y="252215"/>
                </a:lnTo>
                <a:lnTo>
                  <a:pt x="3159547" y="252302"/>
                </a:lnTo>
                <a:lnTo>
                  <a:pt x="3169592" y="250000"/>
                </a:lnTo>
                <a:close/>
                <a:moveTo>
                  <a:pt x="2331771" y="247453"/>
                </a:moveTo>
                <a:cubicBezTo>
                  <a:pt x="2337103" y="247707"/>
                  <a:pt x="2342224" y="249780"/>
                  <a:pt x="2346987" y="254886"/>
                </a:cubicBezTo>
                <a:cubicBezTo>
                  <a:pt x="2336421" y="253578"/>
                  <a:pt x="2325854" y="252245"/>
                  <a:pt x="2315288" y="250937"/>
                </a:cubicBezTo>
                <a:cubicBezTo>
                  <a:pt x="2320895" y="248765"/>
                  <a:pt x="2326438" y="247199"/>
                  <a:pt x="2331771" y="247453"/>
                </a:cubicBezTo>
                <a:close/>
                <a:moveTo>
                  <a:pt x="3184991" y="244294"/>
                </a:moveTo>
                <a:lnTo>
                  <a:pt x="3184146" y="244399"/>
                </a:lnTo>
                <a:lnTo>
                  <a:pt x="3189110" y="252235"/>
                </a:lnTo>
                <a:lnTo>
                  <a:pt x="3189986" y="252177"/>
                </a:lnTo>
                <a:close/>
                <a:moveTo>
                  <a:pt x="1778813" y="239883"/>
                </a:moveTo>
                <a:cubicBezTo>
                  <a:pt x="1778864" y="240760"/>
                  <a:pt x="1778902" y="241649"/>
                  <a:pt x="1778953" y="242525"/>
                </a:cubicBezTo>
                <a:lnTo>
                  <a:pt x="1779412" y="242525"/>
                </a:lnTo>
                <a:lnTo>
                  <a:pt x="1779286" y="240148"/>
                </a:lnTo>
                <a:lnTo>
                  <a:pt x="1854475" y="240148"/>
                </a:lnTo>
                <a:lnTo>
                  <a:pt x="1854479" y="239883"/>
                </a:lnTo>
                <a:cubicBezTo>
                  <a:pt x="1829245" y="239883"/>
                  <a:pt x="1804035" y="239883"/>
                  <a:pt x="1778813" y="239883"/>
                </a:cubicBezTo>
                <a:close/>
                <a:moveTo>
                  <a:pt x="3403003" y="239579"/>
                </a:moveTo>
                <a:lnTo>
                  <a:pt x="3402965" y="239876"/>
                </a:lnTo>
                <a:lnTo>
                  <a:pt x="3427337" y="240815"/>
                </a:lnTo>
                <a:cubicBezTo>
                  <a:pt x="3435940" y="240672"/>
                  <a:pt x="3444741" y="240767"/>
                  <a:pt x="3453828" y="243218"/>
                </a:cubicBezTo>
                <a:lnTo>
                  <a:pt x="3441660" y="252800"/>
                </a:lnTo>
                <a:lnTo>
                  <a:pt x="3442132" y="252928"/>
                </a:lnTo>
                <a:cubicBezTo>
                  <a:pt x="3446304" y="251876"/>
                  <a:pt x="3450286" y="248539"/>
                  <a:pt x="3454794" y="242957"/>
                </a:cubicBezTo>
                <a:cubicBezTo>
                  <a:pt x="3436620" y="238054"/>
                  <a:pt x="3419589" y="242576"/>
                  <a:pt x="3403003" y="239579"/>
                </a:cubicBezTo>
                <a:close/>
                <a:moveTo>
                  <a:pt x="1723758" y="237229"/>
                </a:moveTo>
                <a:cubicBezTo>
                  <a:pt x="1713306" y="238816"/>
                  <a:pt x="1702854" y="240404"/>
                  <a:pt x="1692415" y="241991"/>
                </a:cubicBezTo>
                <a:cubicBezTo>
                  <a:pt x="1692504" y="242931"/>
                  <a:pt x="1692593" y="243896"/>
                  <a:pt x="1692681" y="244836"/>
                </a:cubicBezTo>
                <a:lnTo>
                  <a:pt x="1693222" y="244784"/>
                </a:lnTo>
                <a:lnTo>
                  <a:pt x="1692986" y="242256"/>
                </a:lnTo>
                <a:lnTo>
                  <a:pt x="1723795" y="237575"/>
                </a:lnTo>
                <a:close/>
                <a:moveTo>
                  <a:pt x="2526222" y="230332"/>
                </a:moveTo>
                <a:cubicBezTo>
                  <a:pt x="2530543" y="230813"/>
                  <a:pt x="2534937" y="233560"/>
                  <a:pt x="2538862" y="238500"/>
                </a:cubicBezTo>
                <a:cubicBezTo>
                  <a:pt x="2530188" y="240227"/>
                  <a:pt x="2521590" y="245003"/>
                  <a:pt x="2514021" y="235757"/>
                </a:cubicBezTo>
                <a:cubicBezTo>
                  <a:pt x="2517653" y="231636"/>
                  <a:pt x="2521901" y="229851"/>
                  <a:pt x="2526222" y="230332"/>
                </a:cubicBezTo>
                <a:close/>
                <a:moveTo>
                  <a:pt x="3528063" y="228380"/>
                </a:moveTo>
                <a:lnTo>
                  <a:pt x="3527494" y="228383"/>
                </a:lnTo>
                <a:cubicBezTo>
                  <a:pt x="3524204" y="228535"/>
                  <a:pt x="3520191" y="230885"/>
                  <a:pt x="3517969" y="233602"/>
                </a:cubicBezTo>
                <a:lnTo>
                  <a:pt x="3513152" y="236841"/>
                </a:lnTo>
                <a:lnTo>
                  <a:pt x="3513547" y="237016"/>
                </a:lnTo>
                <a:cubicBezTo>
                  <a:pt x="3515655" y="237036"/>
                  <a:pt x="3517068" y="235724"/>
                  <a:pt x="3519030" y="233330"/>
                </a:cubicBezTo>
                <a:close/>
                <a:moveTo>
                  <a:pt x="3584981" y="227768"/>
                </a:moveTo>
                <a:lnTo>
                  <a:pt x="3584346" y="228160"/>
                </a:lnTo>
                <a:lnTo>
                  <a:pt x="3605187" y="233451"/>
                </a:lnTo>
                <a:lnTo>
                  <a:pt x="3606838" y="233317"/>
                </a:lnTo>
                <a:cubicBezTo>
                  <a:pt x="3600596" y="228549"/>
                  <a:pt x="3592106" y="226993"/>
                  <a:pt x="3584981" y="227768"/>
                </a:cubicBezTo>
                <a:close/>
                <a:moveTo>
                  <a:pt x="1954619" y="225291"/>
                </a:moveTo>
                <a:cubicBezTo>
                  <a:pt x="1915960" y="226612"/>
                  <a:pt x="1877314" y="227945"/>
                  <a:pt x="1838655" y="229266"/>
                </a:cubicBezTo>
                <a:cubicBezTo>
                  <a:pt x="1838681" y="230054"/>
                  <a:pt x="1838706" y="230815"/>
                  <a:pt x="1838731" y="231603"/>
                </a:cubicBezTo>
                <a:lnTo>
                  <a:pt x="1839125" y="231603"/>
                </a:lnTo>
                <a:lnTo>
                  <a:pt x="1839058" y="229540"/>
                </a:lnTo>
                <a:lnTo>
                  <a:pt x="1954638" y="225578"/>
                </a:lnTo>
                <a:close/>
                <a:moveTo>
                  <a:pt x="3483890" y="222315"/>
                </a:moveTo>
                <a:cubicBezTo>
                  <a:pt x="3478381" y="222433"/>
                  <a:pt x="3472498" y="224446"/>
                  <a:pt x="3465932" y="227183"/>
                </a:cubicBezTo>
                <a:lnTo>
                  <a:pt x="3465936" y="227183"/>
                </a:lnTo>
                <a:lnTo>
                  <a:pt x="3482876" y="222592"/>
                </a:lnTo>
                <a:lnTo>
                  <a:pt x="3497696" y="228729"/>
                </a:lnTo>
                <a:lnTo>
                  <a:pt x="3499599" y="228821"/>
                </a:lnTo>
                <a:cubicBezTo>
                  <a:pt x="3494532" y="223976"/>
                  <a:pt x="3489398" y="222198"/>
                  <a:pt x="3483890" y="222315"/>
                </a:cubicBezTo>
                <a:close/>
                <a:moveTo>
                  <a:pt x="3534884" y="222301"/>
                </a:moveTo>
                <a:lnTo>
                  <a:pt x="3522043" y="223565"/>
                </a:lnTo>
                <a:lnTo>
                  <a:pt x="3519715" y="223626"/>
                </a:lnTo>
                <a:lnTo>
                  <a:pt x="3519362" y="223829"/>
                </a:lnTo>
                <a:lnTo>
                  <a:pt x="3522043" y="223565"/>
                </a:lnTo>
                <a:lnTo>
                  <a:pt x="3539432" y="223114"/>
                </a:lnTo>
                <a:lnTo>
                  <a:pt x="3566208" y="227896"/>
                </a:lnTo>
                <a:lnTo>
                  <a:pt x="3568713" y="227882"/>
                </a:lnTo>
                <a:cubicBezTo>
                  <a:pt x="3560583" y="226592"/>
                  <a:pt x="3552350" y="224331"/>
                  <a:pt x="3544141" y="222991"/>
                </a:cubicBezTo>
                <a:lnTo>
                  <a:pt x="3539432" y="223114"/>
                </a:lnTo>
                <a:close/>
                <a:moveTo>
                  <a:pt x="2747755" y="218689"/>
                </a:moveTo>
                <a:lnTo>
                  <a:pt x="2748117" y="218814"/>
                </a:lnTo>
                <a:lnTo>
                  <a:pt x="2747586" y="218950"/>
                </a:lnTo>
                <a:lnTo>
                  <a:pt x="2747555" y="218981"/>
                </a:lnTo>
                <a:lnTo>
                  <a:pt x="2747547" y="218960"/>
                </a:lnTo>
                <a:lnTo>
                  <a:pt x="2747463" y="218981"/>
                </a:lnTo>
                <a:lnTo>
                  <a:pt x="2747529" y="218915"/>
                </a:lnTo>
                <a:lnTo>
                  <a:pt x="2747472" y="218766"/>
                </a:lnTo>
                <a:lnTo>
                  <a:pt x="2747714" y="218730"/>
                </a:lnTo>
                <a:close/>
                <a:moveTo>
                  <a:pt x="4300717" y="214024"/>
                </a:moveTo>
                <a:lnTo>
                  <a:pt x="4299388" y="214060"/>
                </a:lnTo>
                <a:lnTo>
                  <a:pt x="4294341" y="217211"/>
                </a:lnTo>
                <a:lnTo>
                  <a:pt x="4294829" y="217701"/>
                </a:lnTo>
                <a:close/>
                <a:moveTo>
                  <a:pt x="3086062" y="211943"/>
                </a:moveTo>
                <a:lnTo>
                  <a:pt x="3088420" y="212379"/>
                </a:lnTo>
                <a:lnTo>
                  <a:pt x="3159470" y="215936"/>
                </a:lnTo>
                <a:lnTo>
                  <a:pt x="3162173" y="215753"/>
                </a:lnTo>
                <a:cubicBezTo>
                  <a:pt x="3136468" y="214458"/>
                  <a:pt x="3112389" y="213252"/>
                  <a:pt x="3086062" y="211943"/>
                </a:cubicBezTo>
                <a:close/>
                <a:moveTo>
                  <a:pt x="2775647" y="211777"/>
                </a:moveTo>
                <a:cubicBezTo>
                  <a:pt x="2785201" y="211863"/>
                  <a:pt x="2794859" y="213654"/>
                  <a:pt x="2804460" y="214803"/>
                </a:cubicBezTo>
                <a:cubicBezTo>
                  <a:pt x="2806149" y="215006"/>
                  <a:pt x="2807585" y="217495"/>
                  <a:pt x="2811128" y="220772"/>
                </a:cubicBezTo>
                <a:cubicBezTo>
                  <a:pt x="2804943" y="221521"/>
                  <a:pt x="2800968" y="222435"/>
                  <a:pt x="2797005" y="222423"/>
                </a:cubicBezTo>
                <a:cubicBezTo>
                  <a:pt x="2783455" y="222385"/>
                  <a:pt x="2769904" y="222194"/>
                  <a:pt x="2756365" y="221648"/>
                </a:cubicBezTo>
                <a:lnTo>
                  <a:pt x="2748117" y="218814"/>
                </a:lnTo>
                <a:close/>
                <a:moveTo>
                  <a:pt x="2694253" y="210002"/>
                </a:moveTo>
                <a:cubicBezTo>
                  <a:pt x="2703943" y="210319"/>
                  <a:pt x="2713621" y="211145"/>
                  <a:pt x="2723298" y="211526"/>
                </a:cubicBezTo>
                <a:cubicBezTo>
                  <a:pt x="2727946" y="211716"/>
                  <a:pt x="2732759" y="210446"/>
                  <a:pt x="2737217" y="211348"/>
                </a:cubicBezTo>
                <a:cubicBezTo>
                  <a:pt x="2739255" y="211748"/>
                  <a:pt x="2742335" y="210942"/>
                  <a:pt x="2744658" y="211393"/>
                </a:cubicBezTo>
                <a:lnTo>
                  <a:pt x="2747472" y="218766"/>
                </a:lnTo>
                <a:lnTo>
                  <a:pt x="2707030" y="224708"/>
                </a:lnTo>
                <a:cubicBezTo>
                  <a:pt x="2706801" y="223134"/>
                  <a:pt x="2706572" y="221571"/>
                  <a:pt x="2706331" y="219997"/>
                </a:cubicBezTo>
                <a:cubicBezTo>
                  <a:pt x="2713443" y="218930"/>
                  <a:pt x="2720568" y="217863"/>
                  <a:pt x="2727667" y="216796"/>
                </a:cubicBezTo>
                <a:cubicBezTo>
                  <a:pt x="2727553" y="215818"/>
                  <a:pt x="2727451" y="214840"/>
                  <a:pt x="2727337" y="213862"/>
                </a:cubicBezTo>
                <a:cubicBezTo>
                  <a:pt x="2718091" y="215082"/>
                  <a:pt x="2708757" y="215730"/>
                  <a:pt x="2699663" y="217698"/>
                </a:cubicBezTo>
                <a:cubicBezTo>
                  <a:pt x="2692119" y="219311"/>
                  <a:pt x="2684995" y="223261"/>
                  <a:pt x="2677451" y="224531"/>
                </a:cubicBezTo>
                <a:cubicBezTo>
                  <a:pt x="2674289" y="225064"/>
                  <a:pt x="2670492" y="221406"/>
                  <a:pt x="2667037" y="219552"/>
                </a:cubicBezTo>
                <a:cubicBezTo>
                  <a:pt x="2665208" y="218574"/>
                  <a:pt x="2663507" y="216466"/>
                  <a:pt x="2661741" y="216428"/>
                </a:cubicBezTo>
                <a:cubicBezTo>
                  <a:pt x="2649232" y="216199"/>
                  <a:pt x="2636735" y="216390"/>
                  <a:pt x="2624225" y="216428"/>
                </a:cubicBezTo>
                <a:cubicBezTo>
                  <a:pt x="2617215" y="216453"/>
                  <a:pt x="2610217" y="216428"/>
                  <a:pt x="2603143" y="214714"/>
                </a:cubicBezTo>
                <a:cubicBezTo>
                  <a:pt x="2628404" y="210827"/>
                  <a:pt x="2653880" y="212415"/>
                  <a:pt x="2680969" y="212199"/>
                </a:cubicBezTo>
                <a:cubicBezTo>
                  <a:pt x="2677654" y="214447"/>
                  <a:pt x="2675546" y="215856"/>
                  <a:pt x="2673451" y="217254"/>
                </a:cubicBezTo>
                <a:cubicBezTo>
                  <a:pt x="2679762" y="218625"/>
                  <a:pt x="2686913" y="224073"/>
                  <a:pt x="2689948" y="212770"/>
                </a:cubicBezTo>
                <a:cubicBezTo>
                  <a:pt x="2690303" y="211450"/>
                  <a:pt x="2692793" y="209951"/>
                  <a:pt x="2694253" y="210002"/>
                </a:cubicBezTo>
                <a:close/>
                <a:moveTo>
                  <a:pt x="186956" y="208822"/>
                </a:moveTo>
                <a:cubicBezTo>
                  <a:pt x="195896" y="210080"/>
                  <a:pt x="204265" y="211274"/>
                  <a:pt x="214286" y="212683"/>
                </a:cubicBezTo>
                <a:cubicBezTo>
                  <a:pt x="208993" y="228355"/>
                  <a:pt x="196988" y="215020"/>
                  <a:pt x="190628" y="220240"/>
                </a:cubicBezTo>
                <a:cubicBezTo>
                  <a:pt x="189368" y="216341"/>
                  <a:pt x="188340" y="213141"/>
                  <a:pt x="186956" y="208822"/>
                </a:cubicBezTo>
                <a:close/>
                <a:moveTo>
                  <a:pt x="3221976" y="208606"/>
                </a:moveTo>
                <a:cubicBezTo>
                  <a:pt x="3227043" y="210396"/>
                  <a:pt x="3230307" y="210828"/>
                  <a:pt x="3232720" y="212581"/>
                </a:cubicBezTo>
                <a:cubicBezTo>
                  <a:pt x="3235260" y="214448"/>
                  <a:pt x="3237012" y="217572"/>
                  <a:pt x="3239628" y="220772"/>
                </a:cubicBezTo>
                <a:cubicBezTo>
                  <a:pt x="3233431" y="224722"/>
                  <a:pt x="3233431" y="224722"/>
                  <a:pt x="3221976" y="208606"/>
                </a:cubicBezTo>
                <a:close/>
                <a:moveTo>
                  <a:pt x="2098777" y="207448"/>
                </a:moveTo>
                <a:cubicBezTo>
                  <a:pt x="2093189" y="210432"/>
                  <a:pt x="2087575" y="213391"/>
                  <a:pt x="2081987" y="216363"/>
                </a:cubicBezTo>
                <a:lnTo>
                  <a:pt x="2082603" y="216442"/>
                </a:lnTo>
                <a:lnTo>
                  <a:pt x="2098662" y="207914"/>
                </a:lnTo>
                <a:close/>
                <a:moveTo>
                  <a:pt x="2972629" y="197585"/>
                </a:moveTo>
                <a:cubicBezTo>
                  <a:pt x="2980211" y="196154"/>
                  <a:pt x="2988888" y="196106"/>
                  <a:pt x="2994203" y="198183"/>
                </a:cubicBezTo>
                <a:cubicBezTo>
                  <a:pt x="2986291" y="200697"/>
                  <a:pt x="2978392" y="203199"/>
                  <a:pt x="2971775" y="205295"/>
                </a:cubicBezTo>
                <a:cubicBezTo>
                  <a:pt x="2969781" y="212242"/>
                  <a:pt x="2969502" y="221513"/>
                  <a:pt x="2966060" y="223189"/>
                </a:cubicBezTo>
                <a:cubicBezTo>
                  <a:pt x="2961704" y="225297"/>
                  <a:pt x="2954757" y="221220"/>
                  <a:pt x="2949131" y="219862"/>
                </a:cubicBezTo>
                <a:cubicBezTo>
                  <a:pt x="2953589" y="217881"/>
                  <a:pt x="2958440" y="215734"/>
                  <a:pt x="2965552" y="212585"/>
                </a:cubicBezTo>
                <a:cubicBezTo>
                  <a:pt x="2961450" y="208800"/>
                  <a:pt x="2959456" y="206971"/>
                  <a:pt x="2957627" y="205295"/>
                </a:cubicBezTo>
                <a:cubicBezTo>
                  <a:pt x="2958560" y="201834"/>
                  <a:pt x="2965047" y="199017"/>
                  <a:pt x="2972629" y="197585"/>
                </a:cubicBezTo>
                <a:close/>
                <a:moveTo>
                  <a:pt x="2558556" y="196356"/>
                </a:moveTo>
                <a:cubicBezTo>
                  <a:pt x="2558721" y="197359"/>
                  <a:pt x="2558873" y="198349"/>
                  <a:pt x="2559038" y="199340"/>
                </a:cubicBezTo>
                <a:cubicBezTo>
                  <a:pt x="2555978" y="200648"/>
                  <a:pt x="2552929" y="201931"/>
                  <a:pt x="2549043" y="203582"/>
                </a:cubicBezTo>
                <a:cubicBezTo>
                  <a:pt x="2558263" y="213805"/>
                  <a:pt x="2569897" y="193599"/>
                  <a:pt x="2579523" y="210046"/>
                </a:cubicBezTo>
                <a:cubicBezTo>
                  <a:pt x="2566696" y="210046"/>
                  <a:pt x="2555850" y="210021"/>
                  <a:pt x="2545017" y="210059"/>
                </a:cubicBezTo>
                <a:cubicBezTo>
                  <a:pt x="2536800" y="210084"/>
                  <a:pt x="2528584" y="210034"/>
                  <a:pt x="2520367" y="210300"/>
                </a:cubicBezTo>
                <a:cubicBezTo>
                  <a:pt x="2506930" y="210719"/>
                  <a:pt x="2493443" y="210999"/>
                  <a:pt x="2480031" y="212142"/>
                </a:cubicBezTo>
                <a:cubicBezTo>
                  <a:pt x="2476831" y="212408"/>
                  <a:pt x="2467598" y="208204"/>
                  <a:pt x="2472196" y="219431"/>
                </a:cubicBezTo>
                <a:cubicBezTo>
                  <a:pt x="2469478" y="219952"/>
                  <a:pt x="2466773" y="220486"/>
                  <a:pt x="2464576" y="220930"/>
                </a:cubicBezTo>
                <a:cubicBezTo>
                  <a:pt x="2464296" y="200826"/>
                  <a:pt x="2449501" y="214593"/>
                  <a:pt x="2442744" y="210338"/>
                </a:cubicBezTo>
                <a:cubicBezTo>
                  <a:pt x="2446440" y="212205"/>
                  <a:pt x="2450148" y="214059"/>
                  <a:pt x="2455787" y="216917"/>
                </a:cubicBezTo>
                <a:cubicBezTo>
                  <a:pt x="2440788" y="216917"/>
                  <a:pt x="2428025" y="216917"/>
                  <a:pt x="2415414" y="216917"/>
                </a:cubicBezTo>
                <a:cubicBezTo>
                  <a:pt x="2416658" y="200356"/>
                  <a:pt x="2401139" y="214377"/>
                  <a:pt x="2397050" y="206909"/>
                </a:cubicBezTo>
                <a:cubicBezTo>
                  <a:pt x="2450910" y="203391"/>
                  <a:pt x="2504746" y="199874"/>
                  <a:pt x="2558556" y="196356"/>
                </a:cubicBezTo>
                <a:close/>
                <a:moveTo>
                  <a:pt x="1402486" y="196056"/>
                </a:moveTo>
                <a:cubicBezTo>
                  <a:pt x="1402410" y="197440"/>
                  <a:pt x="1402322" y="198850"/>
                  <a:pt x="1402245" y="200246"/>
                </a:cubicBezTo>
                <a:lnTo>
                  <a:pt x="1403089" y="200333"/>
                </a:lnTo>
                <a:lnTo>
                  <a:pt x="1403318" y="196349"/>
                </a:lnTo>
                <a:lnTo>
                  <a:pt x="1426892" y="197550"/>
                </a:lnTo>
                <a:lnTo>
                  <a:pt x="1426909" y="197300"/>
                </a:lnTo>
                <a:cubicBezTo>
                  <a:pt x="1418768" y="196868"/>
                  <a:pt x="1410640" y="196462"/>
                  <a:pt x="1402486" y="196056"/>
                </a:cubicBezTo>
                <a:close/>
                <a:moveTo>
                  <a:pt x="4201488" y="195390"/>
                </a:moveTo>
                <a:lnTo>
                  <a:pt x="4187449" y="196351"/>
                </a:lnTo>
                <a:cubicBezTo>
                  <a:pt x="4182271" y="196259"/>
                  <a:pt x="4177077" y="196001"/>
                  <a:pt x="4171987" y="196408"/>
                </a:cubicBezTo>
                <a:lnTo>
                  <a:pt x="4170940" y="196692"/>
                </a:lnTo>
                <a:lnTo>
                  <a:pt x="4185715" y="196639"/>
                </a:lnTo>
                <a:cubicBezTo>
                  <a:pt x="4190893" y="196731"/>
                  <a:pt x="4196055" y="196657"/>
                  <a:pt x="4201080" y="195587"/>
                </a:cubicBezTo>
                <a:close/>
                <a:moveTo>
                  <a:pt x="1369162" y="195294"/>
                </a:moveTo>
                <a:cubicBezTo>
                  <a:pt x="1351433" y="191141"/>
                  <a:pt x="1337005" y="204641"/>
                  <a:pt x="1321270" y="198278"/>
                </a:cubicBezTo>
                <a:cubicBezTo>
                  <a:pt x="1319543" y="197580"/>
                  <a:pt x="1316508" y="200589"/>
                  <a:pt x="1314082" y="201885"/>
                </a:cubicBezTo>
                <a:lnTo>
                  <a:pt x="1315288" y="202023"/>
                </a:lnTo>
                <a:lnTo>
                  <a:pt x="1322167" y="198571"/>
                </a:lnTo>
                <a:cubicBezTo>
                  <a:pt x="1330035" y="201753"/>
                  <a:pt x="1337576" y="199969"/>
                  <a:pt x="1345365" y="197908"/>
                </a:cubicBezTo>
                <a:lnTo>
                  <a:pt x="1368374" y="195746"/>
                </a:lnTo>
                <a:close/>
                <a:moveTo>
                  <a:pt x="3131737" y="189366"/>
                </a:moveTo>
                <a:lnTo>
                  <a:pt x="3131053" y="189409"/>
                </a:lnTo>
                <a:cubicBezTo>
                  <a:pt x="3130976" y="190476"/>
                  <a:pt x="3130887" y="191543"/>
                  <a:pt x="3130811" y="192609"/>
                </a:cubicBezTo>
                <a:cubicBezTo>
                  <a:pt x="3134545" y="193600"/>
                  <a:pt x="3138292" y="194591"/>
                  <a:pt x="3142051" y="195581"/>
                </a:cubicBezTo>
                <a:lnTo>
                  <a:pt x="3141535" y="197814"/>
                </a:lnTo>
                <a:lnTo>
                  <a:pt x="3142133" y="197973"/>
                </a:lnTo>
                <a:cubicBezTo>
                  <a:pt x="3142348" y="197084"/>
                  <a:pt x="3142552" y="196182"/>
                  <a:pt x="3142755" y="195281"/>
                </a:cubicBezTo>
                <a:cubicBezTo>
                  <a:pt x="3138996" y="194290"/>
                  <a:pt x="3135249" y="193300"/>
                  <a:pt x="3131515" y="192309"/>
                </a:cubicBezTo>
                <a:close/>
                <a:moveTo>
                  <a:pt x="2991817" y="185878"/>
                </a:moveTo>
                <a:cubicBezTo>
                  <a:pt x="3005737" y="187135"/>
                  <a:pt x="3019643" y="188418"/>
                  <a:pt x="3034527" y="189764"/>
                </a:cubicBezTo>
                <a:cubicBezTo>
                  <a:pt x="3027631" y="194551"/>
                  <a:pt x="3021980" y="200330"/>
                  <a:pt x="3013445" y="192532"/>
                </a:cubicBezTo>
                <a:cubicBezTo>
                  <a:pt x="3011299" y="190577"/>
                  <a:pt x="3005889" y="193167"/>
                  <a:pt x="3002028" y="192863"/>
                </a:cubicBezTo>
                <a:cubicBezTo>
                  <a:pt x="2998409" y="192570"/>
                  <a:pt x="2994853" y="191224"/>
                  <a:pt x="2991271" y="190335"/>
                </a:cubicBezTo>
                <a:cubicBezTo>
                  <a:pt x="2991462" y="188849"/>
                  <a:pt x="2991639" y="187363"/>
                  <a:pt x="2991817" y="185878"/>
                </a:cubicBezTo>
                <a:close/>
                <a:moveTo>
                  <a:pt x="2655182" y="185125"/>
                </a:moveTo>
                <a:cubicBezTo>
                  <a:pt x="2656096" y="185493"/>
                  <a:pt x="2657010" y="185861"/>
                  <a:pt x="2657925" y="186217"/>
                </a:cubicBezTo>
                <a:cubicBezTo>
                  <a:pt x="2658080" y="191304"/>
                  <a:pt x="2658197" y="195118"/>
                  <a:pt x="2658146" y="197953"/>
                </a:cubicBezTo>
                <a:cubicBezTo>
                  <a:pt x="2657992" y="206458"/>
                  <a:pt x="2656328" y="206143"/>
                  <a:pt x="2649670" y="204886"/>
                </a:cubicBezTo>
                <a:cubicBezTo>
                  <a:pt x="2651549" y="198180"/>
                  <a:pt x="2653366" y="191652"/>
                  <a:pt x="2655182" y="185125"/>
                </a:cubicBezTo>
                <a:close/>
                <a:moveTo>
                  <a:pt x="1404691" y="183986"/>
                </a:moveTo>
                <a:lnTo>
                  <a:pt x="1399582" y="185495"/>
                </a:lnTo>
                <a:lnTo>
                  <a:pt x="1398186" y="185779"/>
                </a:lnTo>
                <a:lnTo>
                  <a:pt x="1392910" y="187406"/>
                </a:lnTo>
                <a:lnTo>
                  <a:pt x="1385037" y="189274"/>
                </a:lnTo>
                <a:cubicBezTo>
                  <a:pt x="1378217" y="194620"/>
                  <a:pt x="1373226" y="198519"/>
                  <a:pt x="1366088" y="204120"/>
                </a:cubicBezTo>
                <a:lnTo>
                  <a:pt x="1367321" y="204120"/>
                </a:lnTo>
                <a:lnTo>
                  <a:pt x="1385891" y="189571"/>
                </a:lnTo>
                <a:lnTo>
                  <a:pt x="1392910" y="187406"/>
                </a:lnTo>
                <a:lnTo>
                  <a:pt x="1393931" y="187164"/>
                </a:lnTo>
                <a:lnTo>
                  <a:pt x="1399582" y="185495"/>
                </a:lnTo>
                <a:lnTo>
                  <a:pt x="1405285" y="184336"/>
                </a:lnTo>
                <a:close/>
                <a:moveTo>
                  <a:pt x="222582" y="183308"/>
                </a:moveTo>
                <a:cubicBezTo>
                  <a:pt x="232162" y="187080"/>
                  <a:pt x="241736" y="190852"/>
                  <a:pt x="254183" y="195767"/>
                </a:cubicBezTo>
                <a:cubicBezTo>
                  <a:pt x="247377" y="201164"/>
                  <a:pt x="242526" y="205037"/>
                  <a:pt x="236494" y="209838"/>
                </a:cubicBezTo>
                <a:cubicBezTo>
                  <a:pt x="230599" y="201037"/>
                  <a:pt x="225723" y="193747"/>
                  <a:pt x="220856" y="186457"/>
                </a:cubicBezTo>
                <a:cubicBezTo>
                  <a:pt x="221426" y="185416"/>
                  <a:pt x="222002" y="184362"/>
                  <a:pt x="222582" y="183308"/>
                </a:cubicBezTo>
                <a:close/>
                <a:moveTo>
                  <a:pt x="2813467" y="182911"/>
                </a:moveTo>
                <a:cubicBezTo>
                  <a:pt x="2823639" y="183088"/>
                  <a:pt x="2833812" y="184727"/>
                  <a:pt x="2845382" y="185844"/>
                </a:cubicBezTo>
                <a:cubicBezTo>
                  <a:pt x="2842905" y="189426"/>
                  <a:pt x="2840975" y="192207"/>
                  <a:pt x="2839679" y="194061"/>
                </a:cubicBezTo>
                <a:cubicBezTo>
                  <a:pt x="2830624" y="194061"/>
                  <a:pt x="2822585" y="194061"/>
                  <a:pt x="2814559" y="194061"/>
                </a:cubicBezTo>
                <a:cubicBezTo>
                  <a:pt x="2814533" y="195065"/>
                  <a:pt x="2814508" y="196068"/>
                  <a:pt x="2814483" y="197084"/>
                </a:cubicBezTo>
                <a:cubicBezTo>
                  <a:pt x="2828402" y="197986"/>
                  <a:pt x="2842334" y="198887"/>
                  <a:pt x="2856266" y="199776"/>
                </a:cubicBezTo>
                <a:cubicBezTo>
                  <a:pt x="2856405" y="199256"/>
                  <a:pt x="2856545" y="198748"/>
                  <a:pt x="2856685" y="198227"/>
                </a:cubicBezTo>
                <a:cubicBezTo>
                  <a:pt x="2854373" y="197249"/>
                  <a:pt x="2852075" y="196271"/>
                  <a:pt x="2849585" y="195217"/>
                </a:cubicBezTo>
                <a:cubicBezTo>
                  <a:pt x="2852773" y="192271"/>
                  <a:pt x="2855580" y="189680"/>
                  <a:pt x="2860711" y="184930"/>
                </a:cubicBezTo>
                <a:cubicBezTo>
                  <a:pt x="2865079" y="185667"/>
                  <a:pt x="2872903" y="187000"/>
                  <a:pt x="2880739" y="188321"/>
                </a:cubicBezTo>
                <a:cubicBezTo>
                  <a:pt x="2880903" y="189438"/>
                  <a:pt x="2881094" y="190543"/>
                  <a:pt x="2881285" y="191661"/>
                </a:cubicBezTo>
                <a:cubicBezTo>
                  <a:pt x="2877310" y="194010"/>
                  <a:pt x="2873334" y="196386"/>
                  <a:pt x="2869359" y="198735"/>
                </a:cubicBezTo>
                <a:cubicBezTo>
                  <a:pt x="2869728" y="199751"/>
                  <a:pt x="2870096" y="200754"/>
                  <a:pt x="2870451" y="201758"/>
                </a:cubicBezTo>
                <a:cubicBezTo>
                  <a:pt x="2877525" y="198900"/>
                  <a:pt x="2884523" y="195839"/>
                  <a:pt x="2891698" y="193287"/>
                </a:cubicBezTo>
                <a:cubicBezTo>
                  <a:pt x="2894112" y="192410"/>
                  <a:pt x="2896931" y="192817"/>
                  <a:pt x="2899560" y="192626"/>
                </a:cubicBezTo>
                <a:cubicBezTo>
                  <a:pt x="2899560" y="194950"/>
                  <a:pt x="2899560" y="197249"/>
                  <a:pt x="2899560" y="202481"/>
                </a:cubicBezTo>
                <a:cubicBezTo>
                  <a:pt x="2906735" y="199941"/>
                  <a:pt x="2913073" y="197592"/>
                  <a:pt x="2919474" y="195484"/>
                </a:cubicBezTo>
                <a:cubicBezTo>
                  <a:pt x="2922191" y="194582"/>
                  <a:pt x="2925087" y="193604"/>
                  <a:pt x="2927843" y="193769"/>
                </a:cubicBezTo>
                <a:cubicBezTo>
                  <a:pt x="2931615" y="193985"/>
                  <a:pt x="2935374" y="195166"/>
                  <a:pt x="2939057" y="196258"/>
                </a:cubicBezTo>
                <a:cubicBezTo>
                  <a:pt x="2939323" y="196335"/>
                  <a:pt x="2938993" y="200310"/>
                  <a:pt x="2938828" y="200322"/>
                </a:cubicBezTo>
                <a:cubicBezTo>
                  <a:pt x="2935425" y="200551"/>
                  <a:pt x="2931983" y="200068"/>
                  <a:pt x="2928630" y="200488"/>
                </a:cubicBezTo>
                <a:cubicBezTo>
                  <a:pt x="2915206" y="202164"/>
                  <a:pt x="2901833" y="204107"/>
                  <a:pt x="2885895" y="206291"/>
                </a:cubicBezTo>
                <a:cubicBezTo>
                  <a:pt x="2895788" y="211143"/>
                  <a:pt x="2903128" y="214737"/>
                  <a:pt x="2912641" y="219398"/>
                </a:cubicBezTo>
                <a:cubicBezTo>
                  <a:pt x="2908704" y="220465"/>
                  <a:pt x="2906634" y="221633"/>
                  <a:pt x="2904653" y="221468"/>
                </a:cubicBezTo>
                <a:cubicBezTo>
                  <a:pt x="2891280" y="220414"/>
                  <a:pt x="2877919" y="218382"/>
                  <a:pt x="2864521" y="218026"/>
                </a:cubicBezTo>
                <a:cubicBezTo>
                  <a:pt x="2854196" y="217747"/>
                  <a:pt x="2843629" y="218407"/>
                  <a:pt x="2833507" y="220516"/>
                </a:cubicBezTo>
                <a:cubicBezTo>
                  <a:pt x="2827233" y="221818"/>
                  <a:pt x="2822201" y="220500"/>
                  <a:pt x="2817710" y="217944"/>
                </a:cubicBezTo>
                <a:lnTo>
                  <a:pt x="2805231" y="207998"/>
                </a:lnTo>
                <a:lnTo>
                  <a:pt x="2805288" y="208019"/>
                </a:lnTo>
                <a:lnTo>
                  <a:pt x="2805513" y="208006"/>
                </a:lnTo>
                <a:lnTo>
                  <a:pt x="2826746" y="211837"/>
                </a:lnTo>
                <a:cubicBezTo>
                  <a:pt x="2833923" y="211382"/>
                  <a:pt x="2841089" y="209867"/>
                  <a:pt x="2848265" y="209378"/>
                </a:cubicBezTo>
                <a:lnTo>
                  <a:pt x="2848265" y="209374"/>
                </a:lnTo>
                <a:lnTo>
                  <a:pt x="2826752" y="211832"/>
                </a:lnTo>
                <a:lnTo>
                  <a:pt x="2805534" y="208005"/>
                </a:lnTo>
                <a:lnTo>
                  <a:pt x="2805513" y="208006"/>
                </a:lnTo>
                <a:lnTo>
                  <a:pt x="2805494" y="208002"/>
                </a:lnTo>
                <a:lnTo>
                  <a:pt x="2805294" y="208014"/>
                </a:lnTo>
                <a:lnTo>
                  <a:pt x="2805179" y="207946"/>
                </a:lnTo>
                <a:lnTo>
                  <a:pt x="2805161" y="207942"/>
                </a:lnTo>
                <a:lnTo>
                  <a:pt x="2805231" y="207998"/>
                </a:lnTo>
                <a:lnTo>
                  <a:pt x="2782301" y="199493"/>
                </a:lnTo>
                <a:cubicBezTo>
                  <a:pt x="2774715" y="199088"/>
                  <a:pt x="2767289" y="200939"/>
                  <a:pt x="2760266" y="204501"/>
                </a:cubicBezTo>
                <a:cubicBezTo>
                  <a:pt x="2748900" y="200678"/>
                  <a:pt x="2738663" y="197236"/>
                  <a:pt x="2728440" y="193807"/>
                </a:cubicBezTo>
                <a:cubicBezTo>
                  <a:pt x="2728275" y="192740"/>
                  <a:pt x="2728097" y="191661"/>
                  <a:pt x="2727919" y="190582"/>
                </a:cubicBezTo>
                <a:cubicBezTo>
                  <a:pt x="2737571" y="188168"/>
                  <a:pt x="2747135" y="184308"/>
                  <a:pt x="2756888" y="183647"/>
                </a:cubicBezTo>
                <a:cubicBezTo>
                  <a:pt x="2775697" y="182390"/>
                  <a:pt x="2794594" y="182606"/>
                  <a:pt x="2813467" y="182911"/>
                </a:cubicBezTo>
                <a:close/>
                <a:moveTo>
                  <a:pt x="3265277" y="181443"/>
                </a:moveTo>
                <a:lnTo>
                  <a:pt x="3265679" y="182496"/>
                </a:lnTo>
                <a:lnTo>
                  <a:pt x="3266656" y="182365"/>
                </a:lnTo>
                <a:lnTo>
                  <a:pt x="3266357" y="181581"/>
                </a:lnTo>
                <a:close/>
                <a:moveTo>
                  <a:pt x="4249429" y="181038"/>
                </a:moveTo>
                <a:cubicBezTo>
                  <a:pt x="4238583" y="179571"/>
                  <a:pt x="4227595" y="179793"/>
                  <a:pt x="4216311" y="181120"/>
                </a:cubicBezTo>
                <a:lnTo>
                  <a:pt x="4215808" y="181405"/>
                </a:lnTo>
                <a:lnTo>
                  <a:pt x="4247696" y="181326"/>
                </a:lnTo>
                <a:cubicBezTo>
                  <a:pt x="4258542" y="182793"/>
                  <a:pt x="4269244" y="185948"/>
                  <a:pt x="4279957" y="191377"/>
                </a:cubicBezTo>
                <a:cubicBezTo>
                  <a:pt x="4293356" y="198185"/>
                  <a:pt x="4309815" y="197676"/>
                  <a:pt x="4324737" y="201232"/>
                </a:cubicBezTo>
                <a:cubicBezTo>
                  <a:pt x="4339393" y="204700"/>
                  <a:pt x="4353871" y="209069"/>
                  <a:pt x="4368387" y="213209"/>
                </a:cubicBezTo>
                <a:cubicBezTo>
                  <a:pt x="4375652" y="215279"/>
                  <a:pt x="4382992" y="217235"/>
                  <a:pt x="4389952" y="220219"/>
                </a:cubicBezTo>
                <a:cubicBezTo>
                  <a:pt x="4393000" y="221527"/>
                  <a:pt x="4394880" y="225744"/>
                  <a:pt x="4397813" y="227788"/>
                </a:cubicBezTo>
                <a:cubicBezTo>
                  <a:pt x="4400861" y="229909"/>
                  <a:pt x="4404430" y="231535"/>
                  <a:pt x="4407973" y="232360"/>
                </a:cubicBezTo>
                <a:lnTo>
                  <a:pt x="4419204" y="234690"/>
                </a:lnTo>
                <a:lnTo>
                  <a:pt x="4422318" y="234689"/>
                </a:lnTo>
                <a:cubicBezTo>
                  <a:pt x="4418266" y="232898"/>
                  <a:pt x="4413884" y="233038"/>
                  <a:pt x="4409707" y="232073"/>
                </a:cubicBezTo>
                <a:cubicBezTo>
                  <a:pt x="4406163" y="231247"/>
                  <a:pt x="4402595" y="229622"/>
                  <a:pt x="4399547" y="227501"/>
                </a:cubicBezTo>
                <a:cubicBezTo>
                  <a:pt x="4396613" y="225456"/>
                  <a:pt x="4394734" y="221240"/>
                  <a:pt x="4391686" y="219931"/>
                </a:cubicBezTo>
                <a:cubicBezTo>
                  <a:pt x="4384726" y="216947"/>
                  <a:pt x="4377384" y="214991"/>
                  <a:pt x="4370121" y="212921"/>
                </a:cubicBezTo>
                <a:cubicBezTo>
                  <a:pt x="4355605" y="208781"/>
                  <a:pt x="4341127" y="204412"/>
                  <a:pt x="4326471" y="200945"/>
                </a:cubicBezTo>
                <a:cubicBezTo>
                  <a:pt x="4311549" y="197389"/>
                  <a:pt x="4295089" y="197897"/>
                  <a:pt x="4281690" y="191090"/>
                </a:cubicBezTo>
                <a:cubicBezTo>
                  <a:pt x="4270978" y="185661"/>
                  <a:pt x="4260275" y="182505"/>
                  <a:pt x="4249429" y="181038"/>
                </a:cubicBezTo>
                <a:close/>
                <a:moveTo>
                  <a:pt x="3145143" y="179025"/>
                </a:moveTo>
                <a:cubicBezTo>
                  <a:pt x="3135109" y="180384"/>
                  <a:pt x="3125254" y="183343"/>
                  <a:pt x="3115323" y="185654"/>
                </a:cubicBezTo>
                <a:lnTo>
                  <a:pt x="3115304" y="185803"/>
                </a:lnTo>
                <a:lnTo>
                  <a:pt x="3144439" y="179325"/>
                </a:lnTo>
                <a:lnTo>
                  <a:pt x="3157477" y="182944"/>
                </a:lnTo>
                <a:lnTo>
                  <a:pt x="3158185" y="182644"/>
                </a:lnTo>
                <a:cubicBezTo>
                  <a:pt x="3153816" y="181349"/>
                  <a:pt x="3149283" y="178466"/>
                  <a:pt x="3145143" y="179025"/>
                </a:cubicBezTo>
                <a:close/>
                <a:moveTo>
                  <a:pt x="3418378" y="176845"/>
                </a:moveTo>
                <a:lnTo>
                  <a:pt x="3418201" y="179079"/>
                </a:lnTo>
                <a:lnTo>
                  <a:pt x="3389090" y="179079"/>
                </a:lnTo>
                <a:lnTo>
                  <a:pt x="3389090" y="179080"/>
                </a:lnTo>
                <a:cubicBezTo>
                  <a:pt x="3398805" y="179080"/>
                  <a:pt x="3408521" y="179080"/>
                  <a:pt x="3418236" y="179080"/>
                </a:cubicBezTo>
                <a:cubicBezTo>
                  <a:pt x="3418300" y="178331"/>
                  <a:pt x="3418350" y="177582"/>
                  <a:pt x="3418414" y="176845"/>
                </a:cubicBezTo>
                <a:close/>
                <a:moveTo>
                  <a:pt x="2347206" y="175813"/>
                </a:moveTo>
                <a:cubicBezTo>
                  <a:pt x="2335547" y="186976"/>
                  <a:pt x="2322898" y="188843"/>
                  <a:pt x="2309576" y="180677"/>
                </a:cubicBezTo>
                <a:cubicBezTo>
                  <a:pt x="2322123" y="179051"/>
                  <a:pt x="2334658" y="177426"/>
                  <a:pt x="2347206" y="175813"/>
                </a:cubicBezTo>
                <a:close/>
                <a:moveTo>
                  <a:pt x="1380643" y="173653"/>
                </a:moveTo>
                <a:cubicBezTo>
                  <a:pt x="1364641" y="174592"/>
                  <a:pt x="1350899" y="175380"/>
                  <a:pt x="1337170" y="176180"/>
                </a:cubicBezTo>
                <a:cubicBezTo>
                  <a:pt x="1337018" y="177234"/>
                  <a:pt x="1336866" y="178301"/>
                  <a:pt x="1336701" y="179368"/>
                </a:cubicBezTo>
                <a:lnTo>
                  <a:pt x="1337613" y="179469"/>
                </a:lnTo>
                <a:lnTo>
                  <a:pt x="1338053" y="176488"/>
                </a:lnTo>
                <a:lnTo>
                  <a:pt x="1379576" y="174073"/>
                </a:lnTo>
                <a:close/>
                <a:moveTo>
                  <a:pt x="3228433" y="172811"/>
                </a:moveTo>
                <a:lnTo>
                  <a:pt x="3227337" y="172887"/>
                </a:lnTo>
                <a:cubicBezTo>
                  <a:pt x="3232925" y="176722"/>
                  <a:pt x="3236202" y="178957"/>
                  <a:pt x="3239466" y="181192"/>
                </a:cubicBezTo>
                <a:lnTo>
                  <a:pt x="3238806" y="184207"/>
                </a:lnTo>
                <a:lnTo>
                  <a:pt x="3239478" y="184245"/>
                </a:lnTo>
                <a:cubicBezTo>
                  <a:pt x="3239719" y="183114"/>
                  <a:pt x="3239973" y="182009"/>
                  <a:pt x="3240215" y="180879"/>
                </a:cubicBezTo>
                <a:close/>
                <a:moveTo>
                  <a:pt x="3189352" y="171007"/>
                </a:moveTo>
                <a:lnTo>
                  <a:pt x="3179919" y="188747"/>
                </a:lnTo>
                <a:lnTo>
                  <a:pt x="3180525" y="188702"/>
                </a:lnTo>
                <a:lnTo>
                  <a:pt x="3189742" y="171367"/>
                </a:lnTo>
                <a:close/>
                <a:moveTo>
                  <a:pt x="1459738" y="169335"/>
                </a:moveTo>
                <a:cubicBezTo>
                  <a:pt x="1451204" y="169894"/>
                  <a:pt x="1442669" y="170452"/>
                  <a:pt x="1434135" y="170999"/>
                </a:cubicBezTo>
                <a:cubicBezTo>
                  <a:pt x="1434198" y="172421"/>
                  <a:pt x="1434275" y="173831"/>
                  <a:pt x="1434338" y="175227"/>
                </a:cubicBezTo>
                <a:lnTo>
                  <a:pt x="1435124" y="175188"/>
                </a:lnTo>
                <a:lnTo>
                  <a:pt x="1434938" y="171310"/>
                </a:lnTo>
                <a:lnTo>
                  <a:pt x="1459756" y="169697"/>
                </a:lnTo>
                <a:close/>
                <a:moveTo>
                  <a:pt x="3256636" y="169081"/>
                </a:moveTo>
                <a:lnTo>
                  <a:pt x="3256423" y="169494"/>
                </a:lnTo>
                <a:lnTo>
                  <a:pt x="3284531" y="173683"/>
                </a:lnTo>
                <a:cubicBezTo>
                  <a:pt x="3294056" y="174661"/>
                  <a:pt x="3303669" y="174318"/>
                  <a:pt x="3313194" y="175258"/>
                </a:cubicBezTo>
                <a:cubicBezTo>
                  <a:pt x="3319887" y="175918"/>
                  <a:pt x="3326466" y="177785"/>
                  <a:pt x="3333108" y="179080"/>
                </a:cubicBezTo>
                <a:cubicBezTo>
                  <a:pt x="3337566" y="179931"/>
                  <a:pt x="3342036" y="180706"/>
                  <a:pt x="3347688" y="181722"/>
                </a:cubicBezTo>
                <a:lnTo>
                  <a:pt x="3346701" y="181070"/>
                </a:lnTo>
                <a:lnTo>
                  <a:pt x="3334017" y="178771"/>
                </a:lnTo>
                <a:cubicBezTo>
                  <a:pt x="3327375" y="177475"/>
                  <a:pt x="3320796" y="175609"/>
                  <a:pt x="3314103" y="174948"/>
                </a:cubicBezTo>
                <a:cubicBezTo>
                  <a:pt x="3304578" y="174008"/>
                  <a:pt x="3294964" y="174351"/>
                  <a:pt x="3285439" y="173373"/>
                </a:cubicBezTo>
                <a:cubicBezTo>
                  <a:pt x="3275800" y="172395"/>
                  <a:pt x="3266275" y="170097"/>
                  <a:pt x="3256636" y="169081"/>
                </a:cubicBezTo>
                <a:close/>
                <a:moveTo>
                  <a:pt x="2535437" y="164786"/>
                </a:moveTo>
                <a:cubicBezTo>
                  <a:pt x="2539602" y="162551"/>
                  <a:pt x="2545419" y="163884"/>
                  <a:pt x="2551045" y="166209"/>
                </a:cubicBezTo>
                <a:cubicBezTo>
                  <a:pt x="2548784" y="168063"/>
                  <a:pt x="2546524" y="169930"/>
                  <a:pt x="2544250" y="171796"/>
                </a:cubicBezTo>
                <a:cubicBezTo>
                  <a:pt x="2544327" y="172990"/>
                  <a:pt x="2544390" y="174184"/>
                  <a:pt x="2544454" y="175378"/>
                </a:cubicBezTo>
                <a:cubicBezTo>
                  <a:pt x="2582554" y="176356"/>
                  <a:pt x="2620654" y="177334"/>
                  <a:pt x="2660912" y="178375"/>
                </a:cubicBezTo>
                <a:cubicBezTo>
                  <a:pt x="2656925" y="180140"/>
                  <a:pt x="2654816" y="181855"/>
                  <a:pt x="2652657" y="181906"/>
                </a:cubicBezTo>
                <a:cubicBezTo>
                  <a:pt x="2633189" y="182401"/>
                  <a:pt x="2617199" y="192091"/>
                  <a:pt x="2601426" y="203115"/>
                </a:cubicBezTo>
                <a:cubicBezTo>
                  <a:pt x="2597298" y="206010"/>
                  <a:pt x="2591113" y="213021"/>
                  <a:pt x="2586237" y="201451"/>
                </a:cubicBezTo>
                <a:cubicBezTo>
                  <a:pt x="2584954" y="198416"/>
                  <a:pt x="2576496" y="198962"/>
                  <a:pt x="2571377" y="197692"/>
                </a:cubicBezTo>
                <a:cubicBezTo>
                  <a:pt x="2569777" y="197311"/>
                  <a:pt x="2568304" y="196384"/>
                  <a:pt x="2564151" y="194555"/>
                </a:cubicBezTo>
                <a:cubicBezTo>
                  <a:pt x="2573003" y="192116"/>
                  <a:pt x="2579328" y="190377"/>
                  <a:pt x="2585919" y="188560"/>
                </a:cubicBezTo>
                <a:cubicBezTo>
                  <a:pt x="2578032" y="179950"/>
                  <a:pt x="2566297" y="180521"/>
                  <a:pt x="2554093" y="189069"/>
                </a:cubicBezTo>
                <a:cubicBezTo>
                  <a:pt x="2551159" y="191139"/>
                  <a:pt x="2547438" y="192421"/>
                  <a:pt x="2543933" y="192942"/>
                </a:cubicBezTo>
                <a:cubicBezTo>
                  <a:pt x="2521530" y="196269"/>
                  <a:pt x="2498937" y="186109"/>
                  <a:pt x="2476572" y="194060"/>
                </a:cubicBezTo>
                <a:cubicBezTo>
                  <a:pt x="2461192" y="183874"/>
                  <a:pt x="2444492" y="190656"/>
                  <a:pt x="2428401" y="189678"/>
                </a:cubicBezTo>
                <a:cubicBezTo>
                  <a:pt x="2426597" y="189576"/>
                  <a:pt x="2424515" y="188865"/>
                  <a:pt x="2423042" y="189589"/>
                </a:cubicBezTo>
                <a:cubicBezTo>
                  <a:pt x="2412310" y="194796"/>
                  <a:pt x="2403877" y="184128"/>
                  <a:pt x="2393413" y="185017"/>
                </a:cubicBezTo>
                <a:cubicBezTo>
                  <a:pt x="2382821" y="185932"/>
                  <a:pt x="2371987" y="183684"/>
                  <a:pt x="2361269" y="182680"/>
                </a:cubicBezTo>
                <a:cubicBezTo>
                  <a:pt x="2359935" y="182553"/>
                  <a:pt x="2358691" y="181550"/>
                  <a:pt x="2356240" y="180420"/>
                </a:cubicBezTo>
                <a:cubicBezTo>
                  <a:pt x="2366514" y="172977"/>
                  <a:pt x="2376394" y="175873"/>
                  <a:pt x="2386377" y="175683"/>
                </a:cubicBezTo>
                <a:cubicBezTo>
                  <a:pt x="2417974" y="175111"/>
                  <a:pt x="2449534" y="172787"/>
                  <a:pt x="2481106" y="171200"/>
                </a:cubicBezTo>
                <a:cubicBezTo>
                  <a:pt x="2482859" y="171111"/>
                  <a:pt x="2484751" y="171212"/>
                  <a:pt x="2486351" y="171873"/>
                </a:cubicBezTo>
                <a:cubicBezTo>
                  <a:pt x="2503953" y="179112"/>
                  <a:pt x="2519650" y="173219"/>
                  <a:pt x="2535437" y="164786"/>
                </a:cubicBezTo>
                <a:close/>
                <a:moveTo>
                  <a:pt x="3123984" y="163467"/>
                </a:moveTo>
                <a:lnTo>
                  <a:pt x="3125535" y="163930"/>
                </a:lnTo>
                <a:lnTo>
                  <a:pt x="3144628" y="165180"/>
                </a:lnTo>
                <a:cubicBezTo>
                  <a:pt x="3148034" y="165695"/>
                  <a:pt x="3151363" y="165972"/>
                  <a:pt x="3154621" y="165445"/>
                </a:cubicBezTo>
                <a:lnTo>
                  <a:pt x="3155274" y="165134"/>
                </a:lnTo>
                <a:lnTo>
                  <a:pt x="3145375" y="164869"/>
                </a:lnTo>
                <a:cubicBezTo>
                  <a:pt x="3138567" y="163838"/>
                  <a:pt x="3131451" y="161860"/>
                  <a:pt x="3123984" y="163467"/>
                </a:cubicBezTo>
                <a:close/>
                <a:moveTo>
                  <a:pt x="3358901" y="160792"/>
                </a:moveTo>
                <a:cubicBezTo>
                  <a:pt x="3330140" y="159320"/>
                  <a:pt x="3301644" y="160768"/>
                  <a:pt x="3289376" y="166045"/>
                </a:cubicBezTo>
                <a:lnTo>
                  <a:pt x="3290982" y="166165"/>
                </a:lnTo>
                <a:lnTo>
                  <a:pt x="3357992" y="161102"/>
                </a:lnTo>
                <a:cubicBezTo>
                  <a:pt x="3386753" y="162573"/>
                  <a:pt x="3415779" y="166964"/>
                  <a:pt x="3429107" y="173365"/>
                </a:cubicBezTo>
                <a:cubicBezTo>
                  <a:pt x="3428879" y="176439"/>
                  <a:pt x="3428625" y="179626"/>
                  <a:pt x="3428333" y="183386"/>
                </a:cubicBezTo>
                <a:cubicBezTo>
                  <a:pt x="3438937" y="181836"/>
                  <a:pt x="3448881" y="178890"/>
                  <a:pt x="3458660" y="179385"/>
                </a:cubicBezTo>
                <a:cubicBezTo>
                  <a:pt x="3467957" y="179855"/>
                  <a:pt x="3477088" y="183919"/>
                  <a:pt x="3486295" y="186421"/>
                </a:cubicBezTo>
                <a:lnTo>
                  <a:pt x="3486071" y="190429"/>
                </a:lnTo>
                <a:lnTo>
                  <a:pt x="3486963" y="190429"/>
                </a:lnTo>
                <a:cubicBezTo>
                  <a:pt x="3487039" y="188982"/>
                  <a:pt x="3487115" y="187546"/>
                  <a:pt x="3487204" y="186111"/>
                </a:cubicBezTo>
                <a:cubicBezTo>
                  <a:pt x="3477997" y="183610"/>
                  <a:pt x="3468865" y="179546"/>
                  <a:pt x="3459569" y="179076"/>
                </a:cubicBezTo>
                <a:cubicBezTo>
                  <a:pt x="3449790" y="178580"/>
                  <a:pt x="3439846" y="181527"/>
                  <a:pt x="3429242" y="183076"/>
                </a:cubicBezTo>
                <a:cubicBezTo>
                  <a:pt x="3429534" y="179317"/>
                  <a:pt x="3429788" y="176129"/>
                  <a:pt x="3430016" y="173056"/>
                </a:cubicBezTo>
                <a:cubicBezTo>
                  <a:pt x="3416687" y="166655"/>
                  <a:pt x="3387662" y="162264"/>
                  <a:pt x="3358901" y="160792"/>
                </a:cubicBezTo>
                <a:close/>
                <a:moveTo>
                  <a:pt x="2112001" y="160437"/>
                </a:moveTo>
                <a:cubicBezTo>
                  <a:pt x="2115890" y="159915"/>
                  <a:pt x="2122110" y="160718"/>
                  <a:pt x="2134575" y="162071"/>
                </a:cubicBezTo>
                <a:cubicBezTo>
                  <a:pt x="2145243" y="163239"/>
                  <a:pt x="2156165" y="161157"/>
                  <a:pt x="2166922" y="161728"/>
                </a:cubicBezTo>
                <a:cubicBezTo>
                  <a:pt x="2177374" y="162312"/>
                  <a:pt x="2187762" y="164408"/>
                  <a:pt x="2198189" y="165843"/>
                </a:cubicBezTo>
                <a:cubicBezTo>
                  <a:pt x="2198303" y="166148"/>
                  <a:pt x="2198430" y="166452"/>
                  <a:pt x="2198570" y="166757"/>
                </a:cubicBezTo>
                <a:cubicBezTo>
                  <a:pt x="2167328" y="166757"/>
                  <a:pt x="2136086" y="166757"/>
                  <a:pt x="2103409" y="166757"/>
                </a:cubicBezTo>
                <a:cubicBezTo>
                  <a:pt x="2106552" y="162807"/>
                  <a:pt x="2108111" y="160959"/>
                  <a:pt x="2112001" y="160437"/>
                </a:cubicBezTo>
                <a:close/>
                <a:moveTo>
                  <a:pt x="2361206" y="159928"/>
                </a:moveTo>
                <a:cubicBezTo>
                  <a:pt x="2371861" y="159850"/>
                  <a:pt x="2382634" y="161034"/>
                  <a:pt x="2393251" y="160685"/>
                </a:cubicBezTo>
                <a:cubicBezTo>
                  <a:pt x="2372259" y="163936"/>
                  <a:pt x="2351278" y="167175"/>
                  <a:pt x="2330298" y="170413"/>
                </a:cubicBezTo>
                <a:cubicBezTo>
                  <a:pt x="2330158" y="169181"/>
                  <a:pt x="2330018" y="167962"/>
                  <a:pt x="2329866" y="166743"/>
                </a:cubicBezTo>
                <a:cubicBezTo>
                  <a:pt x="2340013" y="161345"/>
                  <a:pt x="2350550" y="160005"/>
                  <a:pt x="2361206" y="159928"/>
                </a:cubicBezTo>
                <a:close/>
                <a:moveTo>
                  <a:pt x="2067226" y="159729"/>
                </a:moveTo>
                <a:cubicBezTo>
                  <a:pt x="2074989" y="159220"/>
                  <a:pt x="2084260" y="160445"/>
                  <a:pt x="2093004" y="163201"/>
                </a:cubicBezTo>
                <a:cubicBezTo>
                  <a:pt x="2093080" y="164344"/>
                  <a:pt x="2093143" y="165513"/>
                  <a:pt x="2093219" y="166668"/>
                </a:cubicBezTo>
                <a:cubicBezTo>
                  <a:pt x="2079453" y="166668"/>
                  <a:pt x="2065686" y="166668"/>
                  <a:pt x="2050497" y="166668"/>
                </a:cubicBezTo>
                <a:cubicBezTo>
                  <a:pt x="2053208" y="162483"/>
                  <a:pt x="2059463" y="160239"/>
                  <a:pt x="2067226" y="159729"/>
                </a:cubicBezTo>
                <a:close/>
                <a:moveTo>
                  <a:pt x="2294629" y="158724"/>
                </a:moveTo>
                <a:cubicBezTo>
                  <a:pt x="2283199" y="171424"/>
                  <a:pt x="2267756" y="163525"/>
                  <a:pt x="2253075" y="166903"/>
                </a:cubicBezTo>
                <a:cubicBezTo>
                  <a:pt x="2265051" y="182473"/>
                  <a:pt x="2279161" y="176276"/>
                  <a:pt x="2292420" y="177266"/>
                </a:cubicBezTo>
                <a:cubicBezTo>
                  <a:pt x="2283390" y="185864"/>
                  <a:pt x="2248160" y="189217"/>
                  <a:pt x="2236349" y="182600"/>
                </a:cubicBezTo>
                <a:cubicBezTo>
                  <a:pt x="2241378" y="181089"/>
                  <a:pt x="2245582" y="179806"/>
                  <a:pt x="2249786" y="178549"/>
                </a:cubicBezTo>
                <a:cubicBezTo>
                  <a:pt x="2246827" y="166764"/>
                  <a:pt x="2241239" y="165938"/>
                  <a:pt x="2225503" y="174815"/>
                </a:cubicBezTo>
                <a:cubicBezTo>
                  <a:pt x="2222595" y="172250"/>
                  <a:pt x="2220157" y="170091"/>
                  <a:pt x="2215572" y="166014"/>
                </a:cubicBezTo>
                <a:cubicBezTo>
                  <a:pt x="2242547" y="154330"/>
                  <a:pt x="2269204" y="163690"/>
                  <a:pt x="2294629" y="158724"/>
                </a:cubicBezTo>
                <a:close/>
                <a:moveTo>
                  <a:pt x="1809944" y="157649"/>
                </a:moveTo>
                <a:cubicBezTo>
                  <a:pt x="1838103" y="156993"/>
                  <a:pt x="1866268" y="158000"/>
                  <a:pt x="1894456" y="163823"/>
                </a:cubicBezTo>
                <a:cubicBezTo>
                  <a:pt x="1838182" y="171329"/>
                  <a:pt x="1781845" y="170021"/>
                  <a:pt x="1725508" y="167074"/>
                </a:cubicBezTo>
                <a:cubicBezTo>
                  <a:pt x="1725495" y="165195"/>
                  <a:pt x="1725482" y="163315"/>
                  <a:pt x="1725470" y="161448"/>
                </a:cubicBezTo>
                <a:cubicBezTo>
                  <a:pt x="1753632" y="160622"/>
                  <a:pt x="1781785" y="158304"/>
                  <a:pt x="1809944" y="157649"/>
                </a:cubicBezTo>
                <a:close/>
                <a:moveTo>
                  <a:pt x="2451942" y="156818"/>
                </a:moveTo>
                <a:cubicBezTo>
                  <a:pt x="2460239" y="154676"/>
                  <a:pt x="2468604" y="161825"/>
                  <a:pt x="2476920" y="165159"/>
                </a:cubicBezTo>
                <a:cubicBezTo>
                  <a:pt x="2465909" y="164296"/>
                  <a:pt x="2454898" y="163419"/>
                  <a:pt x="2443672" y="162543"/>
                </a:cubicBezTo>
                <a:cubicBezTo>
                  <a:pt x="2446418" y="159279"/>
                  <a:pt x="2449176" y="157532"/>
                  <a:pt x="2451942" y="156818"/>
                </a:cubicBezTo>
                <a:close/>
                <a:moveTo>
                  <a:pt x="3248559" y="156724"/>
                </a:moveTo>
                <a:lnTo>
                  <a:pt x="3248534" y="157103"/>
                </a:lnTo>
                <a:lnTo>
                  <a:pt x="3278754" y="159355"/>
                </a:lnTo>
                <a:lnTo>
                  <a:pt x="3278549" y="162516"/>
                </a:lnTo>
                <a:lnTo>
                  <a:pt x="3279343" y="162566"/>
                </a:lnTo>
                <a:cubicBezTo>
                  <a:pt x="3279420" y="161385"/>
                  <a:pt x="3279496" y="160216"/>
                  <a:pt x="3279572" y="159035"/>
                </a:cubicBezTo>
                <a:cubicBezTo>
                  <a:pt x="3269234" y="158260"/>
                  <a:pt x="3258896" y="157498"/>
                  <a:pt x="3248559" y="156724"/>
                </a:cubicBezTo>
                <a:close/>
                <a:moveTo>
                  <a:pt x="2609444" y="153582"/>
                </a:moveTo>
                <a:cubicBezTo>
                  <a:pt x="2621251" y="152749"/>
                  <a:pt x="2637043" y="153679"/>
                  <a:pt x="2655960" y="156435"/>
                </a:cubicBezTo>
                <a:cubicBezTo>
                  <a:pt x="2648264" y="162747"/>
                  <a:pt x="2618368" y="164856"/>
                  <a:pt x="2586847" y="161312"/>
                </a:cubicBezTo>
                <a:cubicBezTo>
                  <a:pt x="2589818" y="157013"/>
                  <a:pt x="2597638" y="154416"/>
                  <a:pt x="2609444" y="153582"/>
                </a:cubicBezTo>
                <a:close/>
                <a:moveTo>
                  <a:pt x="889433" y="152736"/>
                </a:moveTo>
                <a:cubicBezTo>
                  <a:pt x="889467" y="153891"/>
                  <a:pt x="889532" y="155035"/>
                  <a:pt x="889582" y="156190"/>
                </a:cubicBezTo>
                <a:lnTo>
                  <a:pt x="890851" y="156113"/>
                </a:lnTo>
                <a:lnTo>
                  <a:pt x="890720" y="153059"/>
                </a:lnTo>
                <a:lnTo>
                  <a:pt x="920944" y="153059"/>
                </a:lnTo>
                <a:lnTo>
                  <a:pt x="920941" y="152736"/>
                </a:lnTo>
                <a:cubicBezTo>
                  <a:pt x="910438" y="152736"/>
                  <a:pt x="899935" y="152736"/>
                  <a:pt x="889433" y="152736"/>
                </a:cubicBezTo>
                <a:close/>
                <a:moveTo>
                  <a:pt x="3229407" y="151593"/>
                </a:moveTo>
                <a:lnTo>
                  <a:pt x="3228726" y="151980"/>
                </a:lnTo>
                <a:lnTo>
                  <a:pt x="3246479" y="171294"/>
                </a:lnTo>
                <a:lnTo>
                  <a:pt x="3247454" y="171227"/>
                </a:lnTo>
                <a:cubicBezTo>
                  <a:pt x="3240278" y="163429"/>
                  <a:pt x="3235236" y="157943"/>
                  <a:pt x="3229407" y="151593"/>
                </a:cubicBezTo>
                <a:close/>
                <a:moveTo>
                  <a:pt x="3142710" y="149612"/>
                </a:moveTo>
                <a:lnTo>
                  <a:pt x="3122486" y="154704"/>
                </a:lnTo>
                <a:lnTo>
                  <a:pt x="3122492" y="154851"/>
                </a:lnTo>
                <a:lnTo>
                  <a:pt x="3142863" y="149722"/>
                </a:lnTo>
                <a:close/>
                <a:moveTo>
                  <a:pt x="3197949" y="148964"/>
                </a:moveTo>
                <a:cubicBezTo>
                  <a:pt x="3186379" y="150005"/>
                  <a:pt x="3174873" y="151961"/>
                  <a:pt x="3163354" y="153637"/>
                </a:cubicBezTo>
                <a:lnTo>
                  <a:pt x="3163092" y="153885"/>
                </a:lnTo>
                <a:lnTo>
                  <a:pt x="3197200" y="149277"/>
                </a:lnTo>
                <a:cubicBezTo>
                  <a:pt x="3201290" y="148909"/>
                  <a:pt x="3206598" y="149404"/>
                  <a:pt x="3209532" y="151944"/>
                </a:cubicBezTo>
                <a:cubicBezTo>
                  <a:pt x="3213227" y="155132"/>
                  <a:pt x="3216679" y="156843"/>
                  <a:pt x="3219871" y="156897"/>
                </a:cubicBezTo>
                <a:lnTo>
                  <a:pt x="3220513" y="156532"/>
                </a:lnTo>
                <a:lnTo>
                  <a:pt x="3210281" y="151631"/>
                </a:lnTo>
                <a:cubicBezTo>
                  <a:pt x="3207347" y="149091"/>
                  <a:pt x="3202038" y="148596"/>
                  <a:pt x="3197949" y="148964"/>
                </a:cubicBezTo>
                <a:close/>
                <a:moveTo>
                  <a:pt x="1577861" y="147770"/>
                </a:moveTo>
                <a:cubicBezTo>
                  <a:pt x="1565453" y="148710"/>
                  <a:pt x="1553045" y="149675"/>
                  <a:pt x="1540663" y="150615"/>
                </a:cubicBezTo>
                <a:cubicBezTo>
                  <a:pt x="1540599" y="151453"/>
                  <a:pt x="1540536" y="152304"/>
                  <a:pt x="1540472" y="153142"/>
                </a:cubicBezTo>
                <a:lnTo>
                  <a:pt x="1541202" y="153103"/>
                </a:lnTo>
                <a:lnTo>
                  <a:pt x="1541365" y="150942"/>
                </a:lnTo>
                <a:lnTo>
                  <a:pt x="1577888" y="148148"/>
                </a:lnTo>
                <a:close/>
                <a:moveTo>
                  <a:pt x="1952811" y="144632"/>
                </a:moveTo>
                <a:cubicBezTo>
                  <a:pt x="1952874" y="145801"/>
                  <a:pt x="1952912" y="146969"/>
                  <a:pt x="1952976" y="148138"/>
                </a:cubicBezTo>
                <a:cubicBezTo>
                  <a:pt x="1944607" y="148849"/>
                  <a:pt x="1936250" y="149560"/>
                  <a:pt x="1927881" y="150271"/>
                </a:cubicBezTo>
                <a:cubicBezTo>
                  <a:pt x="1927779" y="149001"/>
                  <a:pt x="1927665" y="147718"/>
                  <a:pt x="1927563" y="146436"/>
                </a:cubicBezTo>
                <a:cubicBezTo>
                  <a:pt x="1935971" y="145839"/>
                  <a:pt x="1944403" y="145242"/>
                  <a:pt x="1952811" y="144632"/>
                </a:cubicBezTo>
                <a:close/>
                <a:moveTo>
                  <a:pt x="2417711" y="144531"/>
                </a:moveTo>
                <a:cubicBezTo>
                  <a:pt x="2417762" y="145699"/>
                  <a:pt x="2417813" y="146868"/>
                  <a:pt x="2417851" y="148024"/>
                </a:cubicBezTo>
                <a:cubicBezTo>
                  <a:pt x="2409164" y="148024"/>
                  <a:pt x="2400490" y="148024"/>
                  <a:pt x="2391803" y="148024"/>
                </a:cubicBezTo>
                <a:cubicBezTo>
                  <a:pt x="2391727" y="147325"/>
                  <a:pt x="2391676" y="146614"/>
                  <a:pt x="2391600" y="145903"/>
                </a:cubicBezTo>
                <a:cubicBezTo>
                  <a:pt x="2400300" y="145446"/>
                  <a:pt x="2409012" y="144989"/>
                  <a:pt x="2417711" y="144531"/>
                </a:cubicBezTo>
                <a:close/>
                <a:moveTo>
                  <a:pt x="4062070" y="144379"/>
                </a:moveTo>
                <a:lnTo>
                  <a:pt x="4062620" y="144864"/>
                </a:lnTo>
                <a:lnTo>
                  <a:pt x="4079327" y="146117"/>
                </a:lnTo>
                <a:lnTo>
                  <a:pt x="4079013" y="150753"/>
                </a:lnTo>
                <a:lnTo>
                  <a:pt x="4080548" y="150475"/>
                </a:lnTo>
                <a:cubicBezTo>
                  <a:pt x="4080650" y="148913"/>
                  <a:pt x="4080764" y="147351"/>
                  <a:pt x="4080866" y="145789"/>
                </a:cubicBezTo>
                <a:cubicBezTo>
                  <a:pt x="4074605" y="145319"/>
                  <a:pt x="4068344" y="144849"/>
                  <a:pt x="4062070" y="144379"/>
                </a:cubicBezTo>
                <a:close/>
                <a:moveTo>
                  <a:pt x="1879426" y="144060"/>
                </a:moveTo>
                <a:cubicBezTo>
                  <a:pt x="1884849" y="144809"/>
                  <a:pt x="1890272" y="145584"/>
                  <a:pt x="1895695" y="146346"/>
                </a:cubicBezTo>
                <a:cubicBezTo>
                  <a:pt x="1895479" y="148175"/>
                  <a:pt x="1895263" y="150017"/>
                  <a:pt x="1895060" y="151833"/>
                </a:cubicBezTo>
                <a:cubicBezTo>
                  <a:pt x="1889536" y="151287"/>
                  <a:pt x="1884037" y="150728"/>
                  <a:pt x="1878525" y="150182"/>
                </a:cubicBezTo>
                <a:cubicBezTo>
                  <a:pt x="1878829" y="148137"/>
                  <a:pt x="1879134" y="146092"/>
                  <a:pt x="1879426" y="144060"/>
                </a:cubicBezTo>
                <a:close/>
                <a:moveTo>
                  <a:pt x="2581522" y="143667"/>
                </a:moveTo>
                <a:cubicBezTo>
                  <a:pt x="2581624" y="144632"/>
                  <a:pt x="2581738" y="145597"/>
                  <a:pt x="2581852" y="146563"/>
                </a:cubicBezTo>
                <a:cubicBezTo>
                  <a:pt x="2573242" y="147515"/>
                  <a:pt x="2564631" y="148468"/>
                  <a:pt x="2556033" y="149407"/>
                </a:cubicBezTo>
                <a:cubicBezTo>
                  <a:pt x="2555881" y="148137"/>
                  <a:pt x="2555741" y="146880"/>
                  <a:pt x="2555589" y="145610"/>
                </a:cubicBezTo>
                <a:cubicBezTo>
                  <a:pt x="2564237" y="144962"/>
                  <a:pt x="2572886" y="144302"/>
                  <a:pt x="2581522" y="143667"/>
                </a:cubicBezTo>
                <a:close/>
                <a:moveTo>
                  <a:pt x="2222567" y="142195"/>
                </a:moveTo>
                <a:cubicBezTo>
                  <a:pt x="2237261" y="142195"/>
                  <a:pt x="2250876" y="142195"/>
                  <a:pt x="2264427" y="142195"/>
                </a:cubicBezTo>
                <a:cubicBezTo>
                  <a:pt x="2257264" y="150958"/>
                  <a:pt x="2236093" y="151415"/>
                  <a:pt x="2222567" y="142195"/>
                </a:cubicBezTo>
                <a:close/>
                <a:moveTo>
                  <a:pt x="3136621" y="141687"/>
                </a:moveTo>
                <a:lnTo>
                  <a:pt x="3136508" y="142118"/>
                </a:lnTo>
                <a:lnTo>
                  <a:pt x="3146533" y="143905"/>
                </a:lnTo>
                <a:cubicBezTo>
                  <a:pt x="3149187" y="145937"/>
                  <a:pt x="3151130" y="150547"/>
                  <a:pt x="3151359" y="154167"/>
                </a:cubicBezTo>
                <a:lnTo>
                  <a:pt x="3145329" y="159788"/>
                </a:lnTo>
                <a:lnTo>
                  <a:pt x="3145689" y="159784"/>
                </a:lnTo>
                <a:cubicBezTo>
                  <a:pt x="3148101" y="159530"/>
                  <a:pt x="3152178" y="155746"/>
                  <a:pt x="3152064" y="153841"/>
                </a:cubicBezTo>
                <a:cubicBezTo>
                  <a:pt x="3151835" y="150221"/>
                  <a:pt x="3149892" y="145611"/>
                  <a:pt x="3147238" y="143579"/>
                </a:cubicBezTo>
                <a:cubicBezTo>
                  <a:pt x="3144609" y="141560"/>
                  <a:pt x="3140240" y="142207"/>
                  <a:pt x="3136621" y="141687"/>
                </a:cubicBezTo>
                <a:close/>
                <a:moveTo>
                  <a:pt x="2016099" y="141205"/>
                </a:moveTo>
                <a:cubicBezTo>
                  <a:pt x="2016175" y="142729"/>
                  <a:pt x="2016251" y="144253"/>
                  <a:pt x="2016315" y="145777"/>
                </a:cubicBezTo>
                <a:cubicBezTo>
                  <a:pt x="2000821" y="145777"/>
                  <a:pt x="1985327" y="145777"/>
                  <a:pt x="1969833" y="145777"/>
                </a:cubicBezTo>
                <a:cubicBezTo>
                  <a:pt x="1969757" y="145333"/>
                  <a:pt x="1969680" y="144888"/>
                  <a:pt x="1969604" y="144456"/>
                </a:cubicBezTo>
                <a:cubicBezTo>
                  <a:pt x="1985098" y="143377"/>
                  <a:pt x="2000592" y="142297"/>
                  <a:pt x="2016099" y="141205"/>
                </a:cubicBezTo>
                <a:close/>
                <a:moveTo>
                  <a:pt x="2171693" y="135324"/>
                </a:moveTo>
                <a:cubicBezTo>
                  <a:pt x="2173107" y="133767"/>
                  <a:pt x="2175873" y="134913"/>
                  <a:pt x="2181404" y="137206"/>
                </a:cubicBezTo>
                <a:cubicBezTo>
                  <a:pt x="2177454" y="141574"/>
                  <a:pt x="2173771" y="145626"/>
                  <a:pt x="2170088" y="149664"/>
                </a:cubicBezTo>
                <a:cubicBezTo>
                  <a:pt x="2170215" y="141142"/>
                  <a:pt x="2170278" y="136881"/>
                  <a:pt x="2171693" y="135324"/>
                </a:cubicBezTo>
                <a:close/>
                <a:moveTo>
                  <a:pt x="2791997" y="135111"/>
                </a:moveTo>
                <a:cubicBezTo>
                  <a:pt x="2797762" y="135835"/>
                  <a:pt x="2807224" y="137029"/>
                  <a:pt x="2816673" y="138235"/>
                </a:cubicBezTo>
                <a:cubicBezTo>
                  <a:pt x="2809688" y="140724"/>
                  <a:pt x="2802487" y="143315"/>
                  <a:pt x="2792594" y="146871"/>
                </a:cubicBezTo>
                <a:cubicBezTo>
                  <a:pt x="2798245" y="148154"/>
                  <a:pt x="2801052" y="148802"/>
                  <a:pt x="2803224" y="149297"/>
                </a:cubicBezTo>
                <a:cubicBezTo>
                  <a:pt x="2786739" y="147239"/>
                  <a:pt x="2769645" y="145118"/>
                  <a:pt x="2752551" y="142985"/>
                </a:cubicBezTo>
                <a:cubicBezTo>
                  <a:pt x="2752449" y="142312"/>
                  <a:pt x="2752335" y="141639"/>
                  <a:pt x="2752233" y="140978"/>
                </a:cubicBezTo>
                <a:cubicBezTo>
                  <a:pt x="2764412" y="139175"/>
                  <a:pt x="2776604" y="137372"/>
                  <a:pt x="2791997" y="135111"/>
                </a:cubicBezTo>
                <a:close/>
                <a:moveTo>
                  <a:pt x="2352056" y="133867"/>
                </a:moveTo>
                <a:cubicBezTo>
                  <a:pt x="2348183" y="147240"/>
                  <a:pt x="2343065" y="149768"/>
                  <a:pt x="2334619" y="142490"/>
                </a:cubicBezTo>
                <a:cubicBezTo>
                  <a:pt x="2340258" y="139696"/>
                  <a:pt x="2345186" y="137271"/>
                  <a:pt x="2352056" y="133867"/>
                </a:cubicBezTo>
                <a:close/>
                <a:moveTo>
                  <a:pt x="4020454" y="133175"/>
                </a:moveTo>
                <a:lnTo>
                  <a:pt x="4017522" y="133748"/>
                </a:lnTo>
                <a:lnTo>
                  <a:pt x="4017291" y="133753"/>
                </a:lnTo>
                <a:lnTo>
                  <a:pt x="4017259" y="133800"/>
                </a:lnTo>
                <a:lnTo>
                  <a:pt x="4017522" y="133748"/>
                </a:lnTo>
                <a:lnTo>
                  <a:pt x="4021580" y="133660"/>
                </a:lnTo>
                <a:lnTo>
                  <a:pt x="4030633" y="137563"/>
                </a:lnTo>
                <a:lnTo>
                  <a:pt x="4053238" y="145459"/>
                </a:lnTo>
                <a:lnTo>
                  <a:pt x="4055224" y="145294"/>
                </a:lnTo>
                <a:cubicBezTo>
                  <a:pt x="4047681" y="141522"/>
                  <a:pt x="4039692" y="140036"/>
                  <a:pt x="4032136" y="137229"/>
                </a:cubicBezTo>
                <a:cubicBezTo>
                  <a:pt x="4029512" y="136262"/>
                  <a:pt x="4026916" y="134615"/>
                  <a:pt x="4024419" y="133598"/>
                </a:cubicBezTo>
                <a:lnTo>
                  <a:pt x="4021580" y="133660"/>
                </a:lnTo>
                <a:close/>
                <a:moveTo>
                  <a:pt x="3990835" y="131641"/>
                </a:moveTo>
                <a:lnTo>
                  <a:pt x="3989768" y="132217"/>
                </a:lnTo>
                <a:lnTo>
                  <a:pt x="4003627" y="140668"/>
                </a:lnTo>
                <a:lnTo>
                  <a:pt x="4005479" y="140578"/>
                </a:lnTo>
                <a:lnTo>
                  <a:pt x="4005923" y="140849"/>
                </a:lnTo>
                <a:lnTo>
                  <a:pt x="4006814" y="140724"/>
                </a:lnTo>
                <a:lnTo>
                  <a:pt x="4007090" y="140802"/>
                </a:lnTo>
                <a:lnTo>
                  <a:pt x="4011570" y="140179"/>
                </a:lnTo>
                <a:lnTo>
                  <a:pt x="4011664" y="140043"/>
                </a:lnTo>
                <a:lnTo>
                  <a:pt x="4006814" y="140724"/>
                </a:lnTo>
                <a:lnTo>
                  <a:pt x="4006177" y="140544"/>
                </a:lnTo>
                <a:lnTo>
                  <a:pt x="4005479" y="140578"/>
                </a:lnTo>
                <a:close/>
                <a:moveTo>
                  <a:pt x="2585768" y="127080"/>
                </a:moveTo>
                <a:cubicBezTo>
                  <a:pt x="2589635" y="126778"/>
                  <a:pt x="2593378" y="128163"/>
                  <a:pt x="2596890" y="132703"/>
                </a:cubicBezTo>
                <a:cubicBezTo>
                  <a:pt x="2598071" y="134202"/>
                  <a:pt x="2601729" y="133846"/>
                  <a:pt x="2604218" y="133707"/>
                </a:cubicBezTo>
                <a:cubicBezTo>
                  <a:pt x="2608206" y="133491"/>
                  <a:pt x="2612181" y="132741"/>
                  <a:pt x="2616258" y="133300"/>
                </a:cubicBezTo>
                <a:cubicBezTo>
                  <a:pt x="2605285" y="146013"/>
                  <a:pt x="2591531" y="135447"/>
                  <a:pt x="2579237" y="138444"/>
                </a:cubicBezTo>
                <a:cubicBezTo>
                  <a:pt x="2582400" y="136996"/>
                  <a:pt x="2585562" y="135535"/>
                  <a:pt x="2588737" y="134088"/>
                </a:cubicBezTo>
                <a:cubicBezTo>
                  <a:pt x="2588623" y="133237"/>
                  <a:pt x="2588508" y="132411"/>
                  <a:pt x="2588394" y="131573"/>
                </a:cubicBezTo>
                <a:cubicBezTo>
                  <a:pt x="2583568" y="131573"/>
                  <a:pt x="2578729" y="131573"/>
                  <a:pt x="2573903" y="131573"/>
                </a:cubicBezTo>
                <a:cubicBezTo>
                  <a:pt x="2577910" y="129369"/>
                  <a:pt x="2581901" y="127382"/>
                  <a:pt x="2585768" y="127080"/>
                </a:cubicBezTo>
                <a:close/>
                <a:moveTo>
                  <a:pt x="280780" y="125896"/>
                </a:moveTo>
                <a:cubicBezTo>
                  <a:pt x="277108" y="126577"/>
                  <a:pt x="273341" y="128904"/>
                  <a:pt x="269504" y="132213"/>
                </a:cubicBezTo>
                <a:lnTo>
                  <a:pt x="271727" y="132342"/>
                </a:lnTo>
                <a:lnTo>
                  <a:pt x="282320" y="126408"/>
                </a:lnTo>
                <a:close/>
                <a:moveTo>
                  <a:pt x="3966126" y="124464"/>
                </a:moveTo>
                <a:lnTo>
                  <a:pt x="3964681" y="124807"/>
                </a:lnTo>
                <a:lnTo>
                  <a:pt x="3976932" y="129453"/>
                </a:lnTo>
                <a:cubicBezTo>
                  <a:pt x="3978799" y="130393"/>
                  <a:pt x="3979396" y="134215"/>
                  <a:pt x="3980590" y="136730"/>
                </a:cubicBezTo>
                <a:lnTo>
                  <a:pt x="3981870" y="136038"/>
                </a:lnTo>
                <a:lnTo>
                  <a:pt x="3978389" y="129114"/>
                </a:lnTo>
                <a:cubicBezTo>
                  <a:pt x="3974421" y="127139"/>
                  <a:pt x="3970369" y="125148"/>
                  <a:pt x="3966126" y="124464"/>
                </a:cubicBezTo>
                <a:close/>
                <a:moveTo>
                  <a:pt x="1903246" y="123321"/>
                </a:moveTo>
                <a:cubicBezTo>
                  <a:pt x="1903792" y="128045"/>
                  <a:pt x="1904211" y="131563"/>
                  <a:pt x="1904694" y="135741"/>
                </a:cubicBezTo>
                <a:cubicBezTo>
                  <a:pt x="1887587" y="134370"/>
                  <a:pt x="1870759" y="133023"/>
                  <a:pt x="1853932" y="131665"/>
                </a:cubicBezTo>
                <a:cubicBezTo>
                  <a:pt x="1853944" y="130483"/>
                  <a:pt x="1853957" y="129290"/>
                  <a:pt x="1853970" y="128096"/>
                </a:cubicBezTo>
                <a:cubicBezTo>
                  <a:pt x="1870150" y="126534"/>
                  <a:pt x="1886329" y="124959"/>
                  <a:pt x="1903246" y="123321"/>
                </a:cubicBezTo>
                <a:close/>
                <a:moveTo>
                  <a:pt x="2322625" y="121876"/>
                </a:moveTo>
                <a:cubicBezTo>
                  <a:pt x="2330918" y="121876"/>
                  <a:pt x="2339211" y="121876"/>
                  <a:pt x="2347504" y="121876"/>
                </a:cubicBezTo>
                <a:cubicBezTo>
                  <a:pt x="2347491" y="122270"/>
                  <a:pt x="2347479" y="122677"/>
                  <a:pt x="2347453" y="123083"/>
                </a:cubicBezTo>
                <a:cubicBezTo>
                  <a:pt x="2339300" y="124200"/>
                  <a:pt x="2331121" y="125331"/>
                  <a:pt x="2322955" y="126461"/>
                </a:cubicBezTo>
                <a:cubicBezTo>
                  <a:pt x="2322841" y="124937"/>
                  <a:pt x="2322739" y="123401"/>
                  <a:pt x="2322625" y="121876"/>
                </a:cubicBezTo>
                <a:close/>
                <a:moveTo>
                  <a:pt x="3914155" y="118572"/>
                </a:moveTo>
                <a:lnTo>
                  <a:pt x="3913534" y="119237"/>
                </a:lnTo>
                <a:lnTo>
                  <a:pt x="3941265" y="130481"/>
                </a:lnTo>
                <a:lnTo>
                  <a:pt x="3944785" y="130994"/>
                </a:lnTo>
                <a:cubicBezTo>
                  <a:pt x="3927463" y="123164"/>
                  <a:pt x="3918801" y="119249"/>
                  <a:pt x="3914155" y="118572"/>
                </a:cubicBezTo>
                <a:close/>
                <a:moveTo>
                  <a:pt x="1722458" y="118240"/>
                </a:moveTo>
                <a:cubicBezTo>
                  <a:pt x="1724579" y="118101"/>
                  <a:pt x="1726738" y="118634"/>
                  <a:pt x="1728885" y="118850"/>
                </a:cubicBezTo>
                <a:cubicBezTo>
                  <a:pt x="1728808" y="119802"/>
                  <a:pt x="1728758" y="120755"/>
                  <a:pt x="1728694" y="121695"/>
                </a:cubicBezTo>
                <a:cubicBezTo>
                  <a:pt x="1714242" y="121695"/>
                  <a:pt x="1699802" y="121695"/>
                  <a:pt x="1685362" y="121695"/>
                </a:cubicBezTo>
                <a:cubicBezTo>
                  <a:pt x="1685324" y="122965"/>
                  <a:pt x="1685285" y="124222"/>
                  <a:pt x="1685260" y="125479"/>
                </a:cubicBezTo>
                <a:cubicBezTo>
                  <a:pt x="1695001" y="126356"/>
                  <a:pt x="1704767" y="127232"/>
                  <a:pt x="1714521" y="128096"/>
                </a:cubicBezTo>
                <a:cubicBezTo>
                  <a:pt x="1696169" y="129848"/>
                  <a:pt x="1678593" y="135131"/>
                  <a:pt x="1660736" y="139500"/>
                </a:cubicBezTo>
                <a:cubicBezTo>
                  <a:pt x="1642448" y="143958"/>
                  <a:pt x="1622471" y="140478"/>
                  <a:pt x="1601821" y="140478"/>
                </a:cubicBezTo>
                <a:cubicBezTo>
                  <a:pt x="1604780" y="138738"/>
                  <a:pt x="1606647" y="137633"/>
                  <a:pt x="1610648" y="135271"/>
                </a:cubicBezTo>
                <a:cubicBezTo>
                  <a:pt x="1599738" y="133036"/>
                  <a:pt x="1591648" y="125784"/>
                  <a:pt x="1581933" y="132959"/>
                </a:cubicBezTo>
                <a:cubicBezTo>
                  <a:pt x="1580307" y="134166"/>
                  <a:pt x="1577742" y="134814"/>
                  <a:pt x="1575824" y="134446"/>
                </a:cubicBezTo>
                <a:cubicBezTo>
                  <a:pt x="1559886" y="131321"/>
                  <a:pt x="1543985" y="127892"/>
                  <a:pt x="1525939" y="124133"/>
                </a:cubicBezTo>
                <a:cubicBezTo>
                  <a:pt x="1531006" y="122799"/>
                  <a:pt x="1535045" y="120577"/>
                  <a:pt x="1538855" y="120958"/>
                </a:cubicBezTo>
                <a:cubicBezTo>
                  <a:pt x="1554704" y="122495"/>
                  <a:pt x="1570439" y="125327"/>
                  <a:pt x="1586302" y="126648"/>
                </a:cubicBezTo>
                <a:cubicBezTo>
                  <a:pt x="1595471" y="127397"/>
                  <a:pt x="1604806" y="126368"/>
                  <a:pt x="1614039" y="125746"/>
                </a:cubicBezTo>
                <a:cubicBezTo>
                  <a:pt x="1650183" y="123308"/>
                  <a:pt x="1686327" y="120704"/>
                  <a:pt x="1722458" y="118240"/>
                </a:cubicBezTo>
                <a:close/>
                <a:moveTo>
                  <a:pt x="1759971" y="116972"/>
                </a:moveTo>
                <a:cubicBezTo>
                  <a:pt x="1770994" y="116972"/>
                  <a:pt x="1782018" y="116972"/>
                  <a:pt x="1794629" y="116972"/>
                </a:cubicBezTo>
                <a:cubicBezTo>
                  <a:pt x="1790057" y="117721"/>
                  <a:pt x="1786895" y="118242"/>
                  <a:pt x="1783720" y="118763"/>
                </a:cubicBezTo>
                <a:cubicBezTo>
                  <a:pt x="1783694" y="119652"/>
                  <a:pt x="1783682" y="120528"/>
                  <a:pt x="1783669" y="121430"/>
                </a:cubicBezTo>
                <a:cubicBezTo>
                  <a:pt x="1794502" y="122243"/>
                  <a:pt x="1805361" y="123056"/>
                  <a:pt x="1816194" y="123868"/>
                </a:cubicBezTo>
                <a:cubicBezTo>
                  <a:pt x="1816092" y="124326"/>
                  <a:pt x="1815991" y="124783"/>
                  <a:pt x="1815902" y="125240"/>
                </a:cubicBezTo>
                <a:cubicBezTo>
                  <a:pt x="1801792" y="129329"/>
                  <a:pt x="1787695" y="133406"/>
                  <a:pt x="1773598" y="137470"/>
                </a:cubicBezTo>
                <a:cubicBezTo>
                  <a:pt x="1773293" y="136416"/>
                  <a:pt x="1773001" y="135362"/>
                  <a:pt x="1772696" y="134308"/>
                </a:cubicBezTo>
                <a:cubicBezTo>
                  <a:pt x="1775897" y="132568"/>
                  <a:pt x="1779097" y="130828"/>
                  <a:pt x="1782297" y="129088"/>
                </a:cubicBezTo>
                <a:cubicBezTo>
                  <a:pt x="1782120" y="128110"/>
                  <a:pt x="1781955" y="127145"/>
                  <a:pt x="1781764" y="126180"/>
                </a:cubicBezTo>
                <a:cubicBezTo>
                  <a:pt x="1774741" y="127107"/>
                  <a:pt x="1767718" y="128047"/>
                  <a:pt x="1758841" y="129240"/>
                </a:cubicBezTo>
                <a:cubicBezTo>
                  <a:pt x="1764289" y="125976"/>
                  <a:pt x="1768289" y="123602"/>
                  <a:pt x="1775147" y="119474"/>
                </a:cubicBezTo>
                <a:cubicBezTo>
                  <a:pt x="1768023" y="119474"/>
                  <a:pt x="1764048" y="119474"/>
                  <a:pt x="1760060" y="119474"/>
                </a:cubicBezTo>
                <a:cubicBezTo>
                  <a:pt x="1760034" y="118649"/>
                  <a:pt x="1760009" y="117810"/>
                  <a:pt x="1759971" y="116972"/>
                </a:cubicBezTo>
                <a:close/>
                <a:moveTo>
                  <a:pt x="3859454" y="115677"/>
                </a:moveTo>
                <a:lnTo>
                  <a:pt x="3859375" y="116365"/>
                </a:lnTo>
                <a:lnTo>
                  <a:pt x="3879597" y="121740"/>
                </a:lnTo>
                <a:lnTo>
                  <a:pt x="3879237" y="124458"/>
                </a:lnTo>
                <a:lnTo>
                  <a:pt x="3880523" y="124656"/>
                </a:lnTo>
                <a:cubicBezTo>
                  <a:pt x="3880663" y="123577"/>
                  <a:pt x="3880815" y="122484"/>
                  <a:pt x="3880955" y="121392"/>
                </a:cubicBezTo>
                <a:cubicBezTo>
                  <a:pt x="3873792" y="119487"/>
                  <a:pt x="3866617" y="117570"/>
                  <a:pt x="3859454" y="115677"/>
                </a:cubicBezTo>
                <a:close/>
                <a:moveTo>
                  <a:pt x="2186968" y="113713"/>
                </a:moveTo>
                <a:cubicBezTo>
                  <a:pt x="2194601" y="113967"/>
                  <a:pt x="2202170" y="116444"/>
                  <a:pt x="2210527" y="118120"/>
                </a:cubicBezTo>
                <a:cubicBezTo>
                  <a:pt x="2195846" y="120990"/>
                  <a:pt x="2181762" y="123771"/>
                  <a:pt x="2165010" y="127061"/>
                </a:cubicBezTo>
                <a:cubicBezTo>
                  <a:pt x="2167182" y="122603"/>
                  <a:pt x="2167893" y="118590"/>
                  <a:pt x="2169709" y="117866"/>
                </a:cubicBezTo>
                <a:cubicBezTo>
                  <a:pt x="2175234" y="115694"/>
                  <a:pt x="2181228" y="113535"/>
                  <a:pt x="2186968" y="113713"/>
                </a:cubicBezTo>
                <a:close/>
                <a:moveTo>
                  <a:pt x="1399654" y="112166"/>
                </a:moveTo>
                <a:cubicBezTo>
                  <a:pt x="1399756" y="113208"/>
                  <a:pt x="1399845" y="114262"/>
                  <a:pt x="1399934" y="115316"/>
                </a:cubicBezTo>
                <a:cubicBezTo>
                  <a:pt x="1386802" y="117526"/>
                  <a:pt x="1373670" y="119748"/>
                  <a:pt x="1360538" y="121958"/>
                </a:cubicBezTo>
                <a:cubicBezTo>
                  <a:pt x="1360373" y="120434"/>
                  <a:pt x="1360208" y="118897"/>
                  <a:pt x="1360056" y="117373"/>
                </a:cubicBezTo>
                <a:cubicBezTo>
                  <a:pt x="1373251" y="115646"/>
                  <a:pt x="1386459" y="113906"/>
                  <a:pt x="1399654" y="112166"/>
                </a:cubicBezTo>
                <a:close/>
                <a:moveTo>
                  <a:pt x="2305762" y="111050"/>
                </a:moveTo>
                <a:cubicBezTo>
                  <a:pt x="2308008" y="111139"/>
                  <a:pt x="2310555" y="112464"/>
                  <a:pt x="2313600" y="115722"/>
                </a:cubicBezTo>
                <a:cubicBezTo>
                  <a:pt x="2308914" y="117868"/>
                  <a:pt x="2304278" y="119989"/>
                  <a:pt x="2299630" y="122122"/>
                </a:cubicBezTo>
                <a:cubicBezTo>
                  <a:pt x="2300011" y="123316"/>
                  <a:pt x="2300380" y="124510"/>
                  <a:pt x="2300760" y="125716"/>
                </a:cubicBezTo>
                <a:cubicBezTo>
                  <a:pt x="2296925" y="125424"/>
                  <a:pt x="2293103" y="125145"/>
                  <a:pt x="2288378" y="124789"/>
                </a:cubicBezTo>
                <a:cubicBezTo>
                  <a:pt x="2294998" y="121636"/>
                  <a:pt x="2299025" y="110782"/>
                  <a:pt x="2305762" y="111050"/>
                </a:cubicBezTo>
                <a:close/>
                <a:moveTo>
                  <a:pt x="3106533" y="109260"/>
                </a:moveTo>
                <a:cubicBezTo>
                  <a:pt x="3113505" y="111127"/>
                  <a:pt x="3120465" y="112993"/>
                  <a:pt x="3127590" y="114898"/>
                </a:cubicBezTo>
                <a:cubicBezTo>
                  <a:pt x="3124631" y="123179"/>
                  <a:pt x="3119220" y="121858"/>
                  <a:pt x="3106533" y="109260"/>
                </a:cubicBezTo>
                <a:close/>
                <a:moveTo>
                  <a:pt x="1629521" y="105578"/>
                </a:moveTo>
                <a:cubicBezTo>
                  <a:pt x="1629660" y="106594"/>
                  <a:pt x="1629800" y="107610"/>
                  <a:pt x="1629927" y="108626"/>
                </a:cubicBezTo>
                <a:cubicBezTo>
                  <a:pt x="1608439" y="112119"/>
                  <a:pt x="1586950" y="115624"/>
                  <a:pt x="1565436" y="119129"/>
                </a:cubicBezTo>
                <a:cubicBezTo>
                  <a:pt x="1565233" y="117757"/>
                  <a:pt x="1565017" y="116386"/>
                  <a:pt x="1564801" y="115014"/>
                </a:cubicBezTo>
                <a:cubicBezTo>
                  <a:pt x="1586391" y="111865"/>
                  <a:pt x="1607956" y="108728"/>
                  <a:pt x="1629521" y="105578"/>
                </a:cubicBezTo>
                <a:close/>
                <a:moveTo>
                  <a:pt x="3852304" y="105416"/>
                </a:moveTo>
                <a:lnTo>
                  <a:pt x="3852277" y="105835"/>
                </a:lnTo>
                <a:lnTo>
                  <a:pt x="3873112" y="106862"/>
                </a:lnTo>
                <a:lnTo>
                  <a:pt x="3872916" y="111295"/>
                </a:lnTo>
                <a:lnTo>
                  <a:pt x="3874262" y="111105"/>
                </a:lnTo>
                <a:cubicBezTo>
                  <a:pt x="3874326" y="109569"/>
                  <a:pt x="3874402" y="108045"/>
                  <a:pt x="3874465" y="106508"/>
                </a:cubicBezTo>
                <a:cubicBezTo>
                  <a:pt x="3867074" y="106152"/>
                  <a:pt x="3859695" y="105797"/>
                  <a:pt x="3852304" y="105416"/>
                </a:cubicBezTo>
                <a:close/>
                <a:moveTo>
                  <a:pt x="1328266" y="104515"/>
                </a:moveTo>
                <a:cubicBezTo>
                  <a:pt x="1328329" y="105937"/>
                  <a:pt x="1328405" y="107372"/>
                  <a:pt x="1328481" y="108807"/>
                </a:cubicBezTo>
                <a:cubicBezTo>
                  <a:pt x="1317267" y="109531"/>
                  <a:pt x="1306041" y="110255"/>
                  <a:pt x="1294827" y="110966"/>
                </a:cubicBezTo>
                <a:cubicBezTo>
                  <a:pt x="1294763" y="109722"/>
                  <a:pt x="1294700" y="108452"/>
                  <a:pt x="1294649" y="107207"/>
                </a:cubicBezTo>
                <a:cubicBezTo>
                  <a:pt x="1305837" y="106293"/>
                  <a:pt x="1317051" y="105403"/>
                  <a:pt x="1328266" y="104515"/>
                </a:cubicBezTo>
                <a:close/>
                <a:moveTo>
                  <a:pt x="1172984" y="89182"/>
                </a:moveTo>
                <a:cubicBezTo>
                  <a:pt x="1191081" y="89182"/>
                  <a:pt x="1209174" y="89182"/>
                  <a:pt x="1227286" y="89182"/>
                </a:cubicBezTo>
                <a:cubicBezTo>
                  <a:pt x="1227336" y="90147"/>
                  <a:pt x="1227390" y="91112"/>
                  <a:pt x="1227440" y="92078"/>
                </a:cubicBezTo>
                <a:cubicBezTo>
                  <a:pt x="1220276" y="92078"/>
                  <a:pt x="1213013" y="91290"/>
                  <a:pt x="1205973" y="92294"/>
                </a:cubicBezTo>
                <a:cubicBezTo>
                  <a:pt x="1197808" y="93462"/>
                  <a:pt x="1188070" y="88420"/>
                  <a:pt x="1181476" y="98466"/>
                </a:cubicBezTo>
                <a:cubicBezTo>
                  <a:pt x="1181135" y="98974"/>
                  <a:pt x="1175117" y="95126"/>
                  <a:pt x="1171724" y="93322"/>
                </a:cubicBezTo>
                <a:cubicBezTo>
                  <a:pt x="1172145" y="91925"/>
                  <a:pt x="1172547" y="90554"/>
                  <a:pt x="1172984" y="89182"/>
                </a:cubicBezTo>
                <a:close/>
                <a:moveTo>
                  <a:pt x="1975957" y="84014"/>
                </a:moveTo>
                <a:cubicBezTo>
                  <a:pt x="1976173" y="85259"/>
                  <a:pt x="1976376" y="86490"/>
                  <a:pt x="1976592" y="87722"/>
                </a:cubicBezTo>
                <a:cubicBezTo>
                  <a:pt x="1956628" y="92091"/>
                  <a:pt x="1936689" y="96447"/>
                  <a:pt x="1916737" y="100816"/>
                </a:cubicBezTo>
                <a:cubicBezTo>
                  <a:pt x="1916585" y="99432"/>
                  <a:pt x="1916432" y="98060"/>
                  <a:pt x="1916293" y="96676"/>
                </a:cubicBezTo>
                <a:cubicBezTo>
                  <a:pt x="1936168" y="92459"/>
                  <a:pt x="1956069" y="88243"/>
                  <a:pt x="1975957" y="84014"/>
                </a:cubicBezTo>
                <a:close/>
                <a:moveTo>
                  <a:pt x="3975720" y="80095"/>
                </a:moveTo>
                <a:cubicBezTo>
                  <a:pt x="4017249" y="85175"/>
                  <a:pt x="4058778" y="90255"/>
                  <a:pt x="4100320" y="95322"/>
                </a:cubicBezTo>
                <a:cubicBezTo>
                  <a:pt x="4100231" y="96465"/>
                  <a:pt x="4100142" y="97608"/>
                  <a:pt x="4100053" y="98751"/>
                </a:cubicBezTo>
                <a:cubicBezTo>
                  <a:pt x="4091455" y="98256"/>
                  <a:pt x="4082857" y="97760"/>
                  <a:pt x="4074260" y="97265"/>
                </a:cubicBezTo>
                <a:cubicBezTo>
                  <a:pt x="4074095" y="98789"/>
                  <a:pt x="4073942" y="100338"/>
                  <a:pt x="4073777" y="101862"/>
                </a:cubicBezTo>
                <a:cubicBezTo>
                  <a:pt x="4127765" y="106714"/>
                  <a:pt x="4180851" y="116912"/>
                  <a:pt x="4233568" y="129282"/>
                </a:cubicBezTo>
                <a:cubicBezTo>
                  <a:pt x="4173662" y="118309"/>
                  <a:pt x="4113528" y="110587"/>
                  <a:pt x="4052898" y="108060"/>
                </a:cubicBezTo>
                <a:cubicBezTo>
                  <a:pt x="4052695" y="109317"/>
                  <a:pt x="4052505" y="110562"/>
                  <a:pt x="4052301" y="111806"/>
                </a:cubicBezTo>
                <a:cubicBezTo>
                  <a:pt x="4062690" y="114169"/>
                  <a:pt x="4073078" y="116531"/>
                  <a:pt x="4083467" y="118880"/>
                </a:cubicBezTo>
                <a:cubicBezTo>
                  <a:pt x="4083429" y="119668"/>
                  <a:pt x="4083404" y="120455"/>
                  <a:pt x="4083366" y="121230"/>
                </a:cubicBezTo>
                <a:cubicBezTo>
                  <a:pt x="4062766" y="118766"/>
                  <a:pt x="4042167" y="116277"/>
                  <a:pt x="4021351" y="113788"/>
                </a:cubicBezTo>
                <a:cubicBezTo>
                  <a:pt x="4021313" y="106345"/>
                  <a:pt x="4008194" y="100224"/>
                  <a:pt x="3996536" y="100630"/>
                </a:cubicBezTo>
                <a:cubicBezTo>
                  <a:pt x="3977943" y="101278"/>
                  <a:pt x="3959286" y="99894"/>
                  <a:pt x="3940668" y="99145"/>
                </a:cubicBezTo>
                <a:cubicBezTo>
                  <a:pt x="3938789" y="99068"/>
                  <a:pt x="3936947" y="97329"/>
                  <a:pt x="3935258" y="94395"/>
                </a:cubicBezTo>
                <a:cubicBezTo>
                  <a:pt x="3952835" y="94395"/>
                  <a:pt x="3970424" y="94395"/>
                  <a:pt x="3989297" y="94395"/>
                </a:cubicBezTo>
                <a:cubicBezTo>
                  <a:pt x="3983467" y="90521"/>
                  <a:pt x="3978832" y="87461"/>
                  <a:pt x="3974196" y="84387"/>
                </a:cubicBezTo>
                <a:cubicBezTo>
                  <a:pt x="3974704" y="82952"/>
                  <a:pt x="3975212" y="81530"/>
                  <a:pt x="3975720" y="80095"/>
                </a:cubicBezTo>
                <a:close/>
                <a:moveTo>
                  <a:pt x="3408039" y="76857"/>
                </a:moveTo>
                <a:cubicBezTo>
                  <a:pt x="3416002" y="79169"/>
                  <a:pt x="3423965" y="81455"/>
                  <a:pt x="3432195" y="83842"/>
                </a:cubicBezTo>
                <a:cubicBezTo>
                  <a:pt x="3430849" y="92148"/>
                  <a:pt x="3429604" y="92009"/>
                  <a:pt x="3408039" y="76857"/>
                </a:cubicBezTo>
                <a:close/>
                <a:moveTo>
                  <a:pt x="3691789" y="76320"/>
                </a:moveTo>
                <a:cubicBezTo>
                  <a:pt x="3713061" y="76180"/>
                  <a:pt x="3734397" y="78250"/>
                  <a:pt x="3755606" y="80397"/>
                </a:cubicBezTo>
                <a:cubicBezTo>
                  <a:pt x="3791636" y="84041"/>
                  <a:pt x="3827615" y="88410"/>
                  <a:pt x="3863582" y="92690"/>
                </a:cubicBezTo>
                <a:cubicBezTo>
                  <a:pt x="3879952" y="94646"/>
                  <a:pt x="3896246" y="97262"/>
                  <a:pt x="3912603" y="99281"/>
                </a:cubicBezTo>
                <a:cubicBezTo>
                  <a:pt x="3946487" y="103460"/>
                  <a:pt x="3980396" y="107435"/>
                  <a:pt x="4014521" y="112896"/>
                </a:cubicBezTo>
                <a:cubicBezTo>
                  <a:pt x="4003040" y="112896"/>
                  <a:pt x="3991534" y="113340"/>
                  <a:pt x="3980079" y="112807"/>
                </a:cubicBezTo>
                <a:cubicBezTo>
                  <a:pt x="3952265" y="111499"/>
                  <a:pt x="3924478" y="109708"/>
                  <a:pt x="3896678" y="108121"/>
                </a:cubicBezTo>
                <a:cubicBezTo>
                  <a:pt x="3896424" y="109721"/>
                  <a:pt x="3896157" y="111321"/>
                  <a:pt x="3895903" y="112922"/>
                </a:cubicBezTo>
                <a:cubicBezTo>
                  <a:pt x="3899129" y="113937"/>
                  <a:pt x="3902317" y="115512"/>
                  <a:pt x="3905618" y="115880"/>
                </a:cubicBezTo>
                <a:cubicBezTo>
                  <a:pt x="3945509" y="120364"/>
                  <a:pt x="3985476" y="124085"/>
                  <a:pt x="4025278" y="129317"/>
                </a:cubicBezTo>
                <a:cubicBezTo>
                  <a:pt x="4042613" y="131603"/>
                  <a:pt x="4059720" y="136353"/>
                  <a:pt x="4076675" y="141052"/>
                </a:cubicBezTo>
                <a:cubicBezTo>
                  <a:pt x="4084955" y="143351"/>
                  <a:pt x="4092524" y="148443"/>
                  <a:pt x="4100665" y="151529"/>
                </a:cubicBezTo>
                <a:cubicBezTo>
                  <a:pt x="4103688" y="152672"/>
                  <a:pt x="4107409" y="151720"/>
                  <a:pt x="4112133" y="151720"/>
                </a:cubicBezTo>
                <a:cubicBezTo>
                  <a:pt x="4110076" y="148329"/>
                  <a:pt x="4109174" y="146843"/>
                  <a:pt x="4107764" y="144494"/>
                </a:cubicBezTo>
                <a:cubicBezTo>
                  <a:pt x="4125951" y="145814"/>
                  <a:pt x="4143553" y="147084"/>
                  <a:pt x="4163670" y="148532"/>
                </a:cubicBezTo>
                <a:cubicBezTo>
                  <a:pt x="4160330" y="151758"/>
                  <a:pt x="4158844" y="153206"/>
                  <a:pt x="4156418" y="155542"/>
                </a:cubicBezTo>
                <a:cubicBezTo>
                  <a:pt x="4167353" y="164483"/>
                  <a:pt x="4180002" y="163963"/>
                  <a:pt x="4192067" y="163213"/>
                </a:cubicBezTo>
                <a:cubicBezTo>
                  <a:pt x="4214635" y="161842"/>
                  <a:pt x="4237139" y="159086"/>
                  <a:pt x="4259669" y="156990"/>
                </a:cubicBezTo>
                <a:cubicBezTo>
                  <a:pt x="4260812" y="156876"/>
                  <a:pt x="4262031" y="157613"/>
                  <a:pt x="4266070" y="158768"/>
                </a:cubicBezTo>
                <a:cubicBezTo>
                  <a:pt x="4260165" y="160915"/>
                  <a:pt x="4257052" y="162032"/>
                  <a:pt x="4253814" y="163226"/>
                </a:cubicBezTo>
                <a:cubicBezTo>
                  <a:pt x="4254804" y="173132"/>
                  <a:pt x="4260125" y="171735"/>
                  <a:pt x="4266310" y="169983"/>
                </a:cubicBezTo>
                <a:cubicBezTo>
                  <a:pt x="4271988" y="168395"/>
                  <a:pt x="4277905" y="167684"/>
                  <a:pt x="4283747" y="166998"/>
                </a:cubicBezTo>
                <a:lnTo>
                  <a:pt x="4332002" y="161676"/>
                </a:lnTo>
                <a:lnTo>
                  <a:pt x="4331945" y="161633"/>
                </a:lnTo>
                <a:lnTo>
                  <a:pt x="4332416" y="161588"/>
                </a:lnTo>
                <a:lnTo>
                  <a:pt x="4333710" y="161283"/>
                </a:lnTo>
                <a:lnTo>
                  <a:pt x="4333803" y="161352"/>
                </a:lnTo>
                <a:lnTo>
                  <a:pt x="4399534" y="144133"/>
                </a:lnTo>
                <a:cubicBezTo>
                  <a:pt x="4388948" y="152127"/>
                  <a:pt x="4377820" y="156163"/>
                  <a:pt x="4366454" y="158369"/>
                </a:cubicBezTo>
                <a:lnTo>
                  <a:pt x="4333929" y="161445"/>
                </a:lnTo>
                <a:lnTo>
                  <a:pt x="4333951" y="161461"/>
                </a:lnTo>
                <a:lnTo>
                  <a:pt x="4332980" y="161568"/>
                </a:lnTo>
                <a:lnTo>
                  <a:pt x="4332148" y="161786"/>
                </a:lnTo>
                <a:lnTo>
                  <a:pt x="4332012" y="161684"/>
                </a:lnTo>
                <a:lnTo>
                  <a:pt x="4298556" y="169589"/>
                </a:lnTo>
                <a:cubicBezTo>
                  <a:pt x="4292715" y="170910"/>
                  <a:pt x="4286808" y="171926"/>
                  <a:pt x="4281094" y="174732"/>
                </a:cubicBezTo>
                <a:cubicBezTo>
                  <a:pt x="4296169" y="175862"/>
                  <a:pt x="4311243" y="184600"/>
                  <a:pt x="4325556" y="174034"/>
                </a:cubicBezTo>
                <a:cubicBezTo>
                  <a:pt x="4353585" y="188728"/>
                  <a:pt x="4383735" y="181959"/>
                  <a:pt x="4412538" y="186886"/>
                </a:cubicBezTo>
                <a:cubicBezTo>
                  <a:pt x="4412768" y="185426"/>
                  <a:pt x="4412982" y="183953"/>
                  <a:pt x="4413211" y="182492"/>
                </a:cubicBezTo>
                <a:cubicBezTo>
                  <a:pt x="4404017" y="180587"/>
                  <a:pt x="4394834" y="178682"/>
                  <a:pt x="4385742" y="176790"/>
                </a:cubicBezTo>
                <a:cubicBezTo>
                  <a:pt x="4386770" y="176358"/>
                  <a:pt x="4388549" y="174885"/>
                  <a:pt x="4390200" y="175012"/>
                </a:cubicBezTo>
                <a:cubicBezTo>
                  <a:pt x="4416336" y="176955"/>
                  <a:pt x="4442473" y="179101"/>
                  <a:pt x="4468596" y="181209"/>
                </a:cubicBezTo>
                <a:cubicBezTo>
                  <a:pt x="4477284" y="181908"/>
                  <a:pt x="4479239" y="188131"/>
                  <a:pt x="4479112" y="194430"/>
                </a:cubicBezTo>
                <a:cubicBezTo>
                  <a:pt x="4494097" y="207384"/>
                  <a:pt x="4508386" y="219728"/>
                  <a:pt x="4523131" y="232466"/>
                </a:cubicBezTo>
                <a:cubicBezTo>
                  <a:pt x="4513085" y="244773"/>
                  <a:pt x="4500995" y="232289"/>
                  <a:pt x="4490415" y="235464"/>
                </a:cubicBezTo>
                <a:cubicBezTo>
                  <a:pt x="4492028" y="246144"/>
                  <a:pt x="4497134" y="251161"/>
                  <a:pt x="4507180" y="251237"/>
                </a:cubicBezTo>
                <a:cubicBezTo>
                  <a:pt x="4510431" y="251263"/>
                  <a:pt x="4513656" y="255162"/>
                  <a:pt x="4517771" y="257866"/>
                </a:cubicBezTo>
                <a:cubicBezTo>
                  <a:pt x="4514139" y="264445"/>
                  <a:pt x="4510226" y="269868"/>
                  <a:pt x="4508272" y="276002"/>
                </a:cubicBezTo>
                <a:cubicBezTo>
                  <a:pt x="4507649" y="277945"/>
                  <a:pt x="4511637" y="283025"/>
                  <a:pt x="4514482" y="284575"/>
                </a:cubicBezTo>
                <a:cubicBezTo>
                  <a:pt x="4521022" y="288131"/>
                  <a:pt x="4528160" y="290391"/>
                  <a:pt x="4535055" y="293173"/>
                </a:cubicBezTo>
                <a:cubicBezTo>
                  <a:pt x="4535296" y="294633"/>
                  <a:pt x="4535538" y="296068"/>
                  <a:pt x="4535780" y="297516"/>
                </a:cubicBezTo>
                <a:cubicBezTo>
                  <a:pt x="4530344" y="299980"/>
                  <a:pt x="4524730" y="302050"/>
                  <a:pt x="4519549" y="305021"/>
                </a:cubicBezTo>
                <a:cubicBezTo>
                  <a:pt x="4515968" y="307092"/>
                  <a:pt x="4512996" y="310407"/>
                  <a:pt x="4508310" y="314381"/>
                </a:cubicBezTo>
                <a:cubicBezTo>
                  <a:pt x="4519867" y="319385"/>
                  <a:pt x="4530077" y="323817"/>
                  <a:pt x="4540300" y="328237"/>
                </a:cubicBezTo>
                <a:cubicBezTo>
                  <a:pt x="4540238" y="329723"/>
                  <a:pt x="4540161" y="331234"/>
                  <a:pt x="4540098" y="332733"/>
                </a:cubicBezTo>
                <a:cubicBezTo>
                  <a:pt x="4532300" y="334727"/>
                  <a:pt x="4524489" y="336721"/>
                  <a:pt x="4516705" y="338715"/>
                </a:cubicBezTo>
                <a:cubicBezTo>
                  <a:pt x="4550422" y="349142"/>
                  <a:pt x="4579988" y="371138"/>
                  <a:pt x="4615752" y="376307"/>
                </a:cubicBezTo>
                <a:cubicBezTo>
                  <a:pt x="4615179" y="378046"/>
                  <a:pt x="4614620" y="379799"/>
                  <a:pt x="4614050" y="381539"/>
                </a:cubicBezTo>
                <a:cubicBezTo>
                  <a:pt x="4598467" y="377678"/>
                  <a:pt x="4582972" y="373322"/>
                  <a:pt x="4567263" y="370109"/>
                </a:cubicBezTo>
                <a:cubicBezTo>
                  <a:pt x="4553381" y="367264"/>
                  <a:pt x="4539310" y="365321"/>
                  <a:pt x="4525252" y="363886"/>
                </a:cubicBezTo>
                <a:cubicBezTo>
                  <a:pt x="4522648" y="363619"/>
                  <a:pt x="4519803" y="367937"/>
                  <a:pt x="4516843" y="369626"/>
                </a:cubicBezTo>
                <a:cubicBezTo>
                  <a:pt x="4514316" y="371061"/>
                  <a:pt x="4511433" y="372560"/>
                  <a:pt x="4508691" y="372637"/>
                </a:cubicBezTo>
                <a:cubicBezTo>
                  <a:pt x="4503000" y="372789"/>
                  <a:pt x="4497299" y="372014"/>
                  <a:pt x="4493234" y="371735"/>
                </a:cubicBezTo>
                <a:cubicBezTo>
                  <a:pt x="4490492" y="376878"/>
                  <a:pt x="4488574" y="380460"/>
                  <a:pt x="4485779" y="385730"/>
                </a:cubicBezTo>
                <a:cubicBezTo>
                  <a:pt x="4498886" y="389413"/>
                  <a:pt x="4512018" y="393109"/>
                  <a:pt x="4527842" y="397554"/>
                </a:cubicBezTo>
                <a:cubicBezTo>
                  <a:pt x="4513452" y="401224"/>
                  <a:pt x="4501922" y="404170"/>
                  <a:pt x="4487799" y="407777"/>
                </a:cubicBezTo>
                <a:cubicBezTo>
                  <a:pt x="4491787" y="410952"/>
                  <a:pt x="4494771" y="413302"/>
                  <a:pt x="4499356" y="416959"/>
                </a:cubicBezTo>
                <a:cubicBezTo>
                  <a:pt x="4483811" y="416959"/>
                  <a:pt x="4470426" y="416959"/>
                  <a:pt x="4457027" y="416959"/>
                </a:cubicBezTo>
                <a:cubicBezTo>
                  <a:pt x="4456811" y="417671"/>
                  <a:pt x="4456595" y="418382"/>
                  <a:pt x="4456380" y="419093"/>
                </a:cubicBezTo>
                <a:cubicBezTo>
                  <a:pt x="4461320" y="420960"/>
                  <a:pt x="4466260" y="422839"/>
                  <a:pt x="4470832" y="424579"/>
                </a:cubicBezTo>
                <a:cubicBezTo>
                  <a:pt x="4469511" y="425875"/>
                  <a:pt x="4467695" y="427653"/>
                  <a:pt x="4465891" y="429431"/>
                </a:cubicBezTo>
                <a:cubicBezTo>
                  <a:pt x="4467632" y="431221"/>
                  <a:pt x="4469143" y="434130"/>
                  <a:pt x="4471123" y="434561"/>
                </a:cubicBezTo>
                <a:cubicBezTo>
                  <a:pt x="4478516" y="436200"/>
                  <a:pt x="4486047" y="437000"/>
                  <a:pt x="4493513" y="438143"/>
                </a:cubicBezTo>
                <a:cubicBezTo>
                  <a:pt x="4497502" y="438752"/>
                  <a:pt x="4501490" y="439451"/>
                  <a:pt x="4505439" y="442766"/>
                </a:cubicBezTo>
                <a:cubicBezTo>
                  <a:pt x="4497477" y="443960"/>
                  <a:pt x="4489500" y="445141"/>
                  <a:pt x="4481538" y="446334"/>
                </a:cubicBezTo>
                <a:cubicBezTo>
                  <a:pt x="4481550" y="447985"/>
                  <a:pt x="4481562" y="449636"/>
                  <a:pt x="4481576" y="451300"/>
                </a:cubicBezTo>
                <a:cubicBezTo>
                  <a:pt x="4493438" y="452215"/>
                  <a:pt x="4505286" y="453142"/>
                  <a:pt x="4517986" y="454132"/>
                </a:cubicBezTo>
                <a:cubicBezTo>
                  <a:pt x="4517162" y="456964"/>
                  <a:pt x="4516539" y="459111"/>
                  <a:pt x="4515383" y="463010"/>
                </a:cubicBezTo>
                <a:cubicBezTo>
                  <a:pt x="4527385" y="464445"/>
                  <a:pt x="4538409" y="465753"/>
                  <a:pt x="4549445" y="467074"/>
                </a:cubicBezTo>
                <a:cubicBezTo>
                  <a:pt x="4549469" y="467620"/>
                  <a:pt x="4549508" y="468179"/>
                  <a:pt x="4549547" y="468725"/>
                </a:cubicBezTo>
                <a:cubicBezTo>
                  <a:pt x="4541240" y="470223"/>
                  <a:pt x="4532948" y="471722"/>
                  <a:pt x="4524641" y="473233"/>
                </a:cubicBezTo>
                <a:cubicBezTo>
                  <a:pt x="4524655" y="473970"/>
                  <a:pt x="4524666" y="474694"/>
                  <a:pt x="4524666" y="475443"/>
                </a:cubicBezTo>
                <a:cubicBezTo>
                  <a:pt x="4532731" y="478288"/>
                  <a:pt x="4540784" y="481120"/>
                  <a:pt x="4548835" y="483965"/>
                </a:cubicBezTo>
                <a:cubicBezTo>
                  <a:pt x="4548580" y="485019"/>
                  <a:pt x="4548327" y="486073"/>
                  <a:pt x="4548060" y="487127"/>
                </a:cubicBezTo>
                <a:cubicBezTo>
                  <a:pt x="4536820" y="485209"/>
                  <a:pt x="4525581" y="483279"/>
                  <a:pt x="4514355" y="481361"/>
                </a:cubicBezTo>
                <a:cubicBezTo>
                  <a:pt x="4514087" y="482593"/>
                  <a:pt x="4513822" y="483812"/>
                  <a:pt x="4513555" y="485032"/>
                </a:cubicBezTo>
                <a:cubicBezTo>
                  <a:pt x="4522191" y="488079"/>
                  <a:pt x="4532325" y="489083"/>
                  <a:pt x="4539044" y="494772"/>
                </a:cubicBezTo>
                <a:cubicBezTo>
                  <a:pt x="4544999" y="499840"/>
                  <a:pt x="4547159" y="510101"/>
                  <a:pt x="4551477" y="519042"/>
                </a:cubicBezTo>
                <a:cubicBezTo>
                  <a:pt x="4541240" y="516527"/>
                  <a:pt x="4531232" y="514076"/>
                  <a:pt x="4521213" y="511625"/>
                </a:cubicBezTo>
                <a:cubicBezTo>
                  <a:pt x="4520895" y="512755"/>
                  <a:pt x="4520602" y="513886"/>
                  <a:pt x="4520298" y="515016"/>
                </a:cubicBezTo>
                <a:cubicBezTo>
                  <a:pt x="4525925" y="517594"/>
                  <a:pt x="4531754" y="519779"/>
                  <a:pt x="4537049" y="522992"/>
                </a:cubicBezTo>
                <a:cubicBezTo>
                  <a:pt x="4538992" y="524173"/>
                  <a:pt x="4539679" y="527767"/>
                  <a:pt x="4540936" y="530269"/>
                </a:cubicBezTo>
                <a:cubicBezTo>
                  <a:pt x="4538752" y="531132"/>
                  <a:pt x="4536529" y="532834"/>
                  <a:pt x="4534396" y="532707"/>
                </a:cubicBezTo>
                <a:cubicBezTo>
                  <a:pt x="4525835" y="532186"/>
                  <a:pt x="4517301" y="531094"/>
                  <a:pt x="4507585" y="530104"/>
                </a:cubicBezTo>
                <a:cubicBezTo>
                  <a:pt x="4507980" y="533431"/>
                  <a:pt x="4508246" y="535717"/>
                  <a:pt x="4508856" y="540797"/>
                </a:cubicBezTo>
                <a:cubicBezTo>
                  <a:pt x="4499471" y="539514"/>
                  <a:pt x="4490733" y="538321"/>
                  <a:pt x="4481982" y="537127"/>
                </a:cubicBezTo>
                <a:cubicBezTo>
                  <a:pt x="4481818" y="537978"/>
                  <a:pt x="4481639" y="538803"/>
                  <a:pt x="4481475" y="539654"/>
                </a:cubicBezTo>
                <a:cubicBezTo>
                  <a:pt x="4497666" y="543820"/>
                  <a:pt x="4513871" y="547972"/>
                  <a:pt x="4530065" y="552138"/>
                </a:cubicBezTo>
                <a:cubicBezTo>
                  <a:pt x="4529938" y="552938"/>
                  <a:pt x="4529823" y="553713"/>
                  <a:pt x="4529709" y="554513"/>
                </a:cubicBezTo>
                <a:cubicBezTo>
                  <a:pt x="4520743" y="556863"/>
                  <a:pt x="4511789" y="559225"/>
                  <a:pt x="4501273" y="561981"/>
                </a:cubicBezTo>
                <a:cubicBezTo>
                  <a:pt x="4503267" y="559491"/>
                  <a:pt x="4504384" y="558107"/>
                  <a:pt x="4506278" y="555719"/>
                </a:cubicBezTo>
                <a:cubicBezTo>
                  <a:pt x="4500995" y="554500"/>
                  <a:pt x="4496321" y="553408"/>
                  <a:pt x="4490313" y="551999"/>
                </a:cubicBezTo>
                <a:cubicBezTo>
                  <a:pt x="4492371" y="566121"/>
                  <a:pt x="4485348" y="564901"/>
                  <a:pt x="4477233" y="563137"/>
                </a:cubicBezTo>
                <a:cubicBezTo>
                  <a:pt x="4472915" y="562196"/>
                  <a:pt x="4468267" y="562972"/>
                  <a:pt x="4463681" y="564901"/>
                </a:cubicBezTo>
                <a:cubicBezTo>
                  <a:pt x="4468533" y="567302"/>
                  <a:pt x="4473765" y="569118"/>
                  <a:pt x="4478109" y="572331"/>
                </a:cubicBezTo>
                <a:cubicBezTo>
                  <a:pt x="4481905" y="575138"/>
                  <a:pt x="4484687" y="579532"/>
                  <a:pt x="4489476" y="585031"/>
                </a:cubicBezTo>
                <a:cubicBezTo>
                  <a:pt x="4505389" y="589781"/>
                  <a:pt x="4524236" y="595407"/>
                  <a:pt x="4543070" y="601059"/>
                </a:cubicBezTo>
                <a:cubicBezTo>
                  <a:pt x="4542803" y="602544"/>
                  <a:pt x="4542523" y="604030"/>
                  <a:pt x="4542257" y="605529"/>
                </a:cubicBezTo>
                <a:cubicBezTo>
                  <a:pt x="4518292" y="601858"/>
                  <a:pt x="4494327" y="598201"/>
                  <a:pt x="4470350" y="594544"/>
                </a:cubicBezTo>
                <a:cubicBezTo>
                  <a:pt x="4470197" y="595559"/>
                  <a:pt x="4470045" y="596588"/>
                  <a:pt x="4469892" y="597604"/>
                </a:cubicBezTo>
                <a:cubicBezTo>
                  <a:pt x="4497578" y="605999"/>
                  <a:pt x="4525239" y="614381"/>
                  <a:pt x="4552911" y="622788"/>
                </a:cubicBezTo>
                <a:cubicBezTo>
                  <a:pt x="4552861" y="623169"/>
                  <a:pt x="4552823" y="623550"/>
                  <a:pt x="4552772" y="623932"/>
                </a:cubicBezTo>
                <a:cubicBezTo>
                  <a:pt x="4533062" y="620934"/>
                  <a:pt x="4513352" y="617937"/>
                  <a:pt x="4493627" y="614927"/>
                </a:cubicBezTo>
                <a:cubicBezTo>
                  <a:pt x="4493476" y="616095"/>
                  <a:pt x="4493324" y="617264"/>
                  <a:pt x="4493171" y="618419"/>
                </a:cubicBezTo>
                <a:cubicBezTo>
                  <a:pt x="4528604" y="627754"/>
                  <a:pt x="4564024" y="637089"/>
                  <a:pt x="4599457" y="646410"/>
                </a:cubicBezTo>
                <a:cubicBezTo>
                  <a:pt x="4599293" y="647376"/>
                  <a:pt x="4599127" y="648341"/>
                  <a:pt x="4598961" y="649306"/>
                </a:cubicBezTo>
                <a:cubicBezTo>
                  <a:pt x="4581054" y="646359"/>
                  <a:pt x="4562945" y="644391"/>
                  <a:pt x="4545279" y="640264"/>
                </a:cubicBezTo>
                <a:cubicBezTo>
                  <a:pt x="4515765" y="633355"/>
                  <a:pt x="4486313" y="626370"/>
                  <a:pt x="4456011" y="625392"/>
                </a:cubicBezTo>
                <a:cubicBezTo>
                  <a:pt x="4448518" y="625138"/>
                  <a:pt x="4440987" y="626052"/>
                  <a:pt x="4433480" y="626154"/>
                </a:cubicBezTo>
                <a:cubicBezTo>
                  <a:pt x="4422749" y="626306"/>
                  <a:pt x="4412030" y="626192"/>
                  <a:pt x="4401223" y="628287"/>
                </a:cubicBezTo>
                <a:cubicBezTo>
                  <a:pt x="4487621" y="648379"/>
                  <a:pt x="4574020" y="668457"/>
                  <a:pt x="4662856" y="689108"/>
                </a:cubicBezTo>
                <a:cubicBezTo>
                  <a:pt x="4643349" y="699064"/>
                  <a:pt x="4626533" y="688638"/>
                  <a:pt x="4607141" y="689374"/>
                </a:cubicBezTo>
                <a:cubicBezTo>
                  <a:pt x="4611523" y="688067"/>
                  <a:pt x="4613439" y="687507"/>
                  <a:pt x="4615358" y="686936"/>
                </a:cubicBezTo>
                <a:cubicBezTo>
                  <a:pt x="4578717" y="672153"/>
                  <a:pt x="4539183" y="679697"/>
                  <a:pt x="4500282" y="666311"/>
                </a:cubicBezTo>
                <a:cubicBezTo>
                  <a:pt x="4506900" y="674947"/>
                  <a:pt x="4506950" y="674389"/>
                  <a:pt x="4521200" y="675824"/>
                </a:cubicBezTo>
                <a:cubicBezTo>
                  <a:pt x="4528095" y="676522"/>
                  <a:pt x="4534776" y="679799"/>
                  <a:pt x="4541190" y="684586"/>
                </a:cubicBezTo>
                <a:cubicBezTo>
                  <a:pt x="4531373" y="683787"/>
                  <a:pt x="4521556" y="682999"/>
                  <a:pt x="4511725" y="682199"/>
                </a:cubicBezTo>
                <a:cubicBezTo>
                  <a:pt x="4511536" y="683075"/>
                  <a:pt x="4511332" y="683939"/>
                  <a:pt x="4511141" y="684802"/>
                </a:cubicBezTo>
                <a:cubicBezTo>
                  <a:pt x="4521175" y="688333"/>
                  <a:pt x="4531208" y="691864"/>
                  <a:pt x="4541800" y="695597"/>
                </a:cubicBezTo>
                <a:cubicBezTo>
                  <a:pt x="4538637" y="696779"/>
                  <a:pt x="4535818" y="697833"/>
                  <a:pt x="4532719" y="699001"/>
                </a:cubicBezTo>
                <a:cubicBezTo>
                  <a:pt x="4540555" y="706774"/>
                  <a:pt x="4549585" y="707904"/>
                  <a:pt x="4558818" y="705732"/>
                </a:cubicBezTo>
                <a:cubicBezTo>
                  <a:pt x="4567555" y="703687"/>
                  <a:pt x="4576801" y="704107"/>
                  <a:pt x="4585831" y="703446"/>
                </a:cubicBezTo>
                <a:cubicBezTo>
                  <a:pt x="4586008" y="704983"/>
                  <a:pt x="4586199" y="706532"/>
                  <a:pt x="4586377" y="708069"/>
                </a:cubicBezTo>
                <a:cubicBezTo>
                  <a:pt x="4578515" y="709479"/>
                  <a:pt x="4570591" y="712374"/>
                  <a:pt x="4562818" y="711955"/>
                </a:cubicBezTo>
                <a:cubicBezTo>
                  <a:pt x="4547451" y="711142"/>
                  <a:pt x="4532186" y="708183"/>
                  <a:pt x="4516831" y="706684"/>
                </a:cubicBezTo>
                <a:cubicBezTo>
                  <a:pt x="4503611" y="705377"/>
                  <a:pt x="4490326" y="704716"/>
                  <a:pt x="4477067" y="704157"/>
                </a:cubicBezTo>
                <a:cubicBezTo>
                  <a:pt x="4474934" y="704068"/>
                  <a:pt x="4472723" y="706037"/>
                  <a:pt x="4467441" y="708539"/>
                </a:cubicBezTo>
                <a:cubicBezTo>
                  <a:pt x="4478071" y="711180"/>
                  <a:pt x="4485678" y="713060"/>
                  <a:pt x="4495330" y="715460"/>
                </a:cubicBezTo>
                <a:cubicBezTo>
                  <a:pt x="4489006" y="721185"/>
                  <a:pt x="4481038" y="715851"/>
                  <a:pt x="4475702" y="718249"/>
                </a:cubicBezTo>
                <a:lnTo>
                  <a:pt x="4471452" y="723854"/>
                </a:lnTo>
                <a:lnTo>
                  <a:pt x="4509818" y="723854"/>
                </a:lnTo>
                <a:cubicBezTo>
                  <a:pt x="4504777" y="721567"/>
                  <a:pt x="4501729" y="720158"/>
                  <a:pt x="4498312" y="718596"/>
                </a:cubicBezTo>
                <a:cubicBezTo>
                  <a:pt x="4506250" y="710950"/>
                  <a:pt x="4513375" y="715662"/>
                  <a:pt x="4521630" y="720005"/>
                </a:cubicBezTo>
                <a:cubicBezTo>
                  <a:pt x="4519420" y="721707"/>
                  <a:pt x="4517909" y="722863"/>
                  <a:pt x="4515902" y="724399"/>
                </a:cubicBezTo>
                <a:cubicBezTo>
                  <a:pt x="4519191" y="725924"/>
                  <a:pt x="4522201" y="727295"/>
                  <a:pt x="4525211" y="728666"/>
                </a:cubicBezTo>
                <a:cubicBezTo>
                  <a:pt x="4524970" y="730000"/>
                  <a:pt x="4524728" y="731321"/>
                  <a:pt x="4524500" y="732642"/>
                </a:cubicBezTo>
                <a:lnTo>
                  <a:pt x="4471100" y="724094"/>
                </a:lnTo>
                <a:lnTo>
                  <a:pt x="4453889" y="733939"/>
                </a:lnTo>
                <a:cubicBezTo>
                  <a:pt x="4466260" y="744314"/>
                  <a:pt x="4482897" y="737088"/>
                  <a:pt x="4498175" y="746981"/>
                </a:cubicBezTo>
                <a:cubicBezTo>
                  <a:pt x="4471073" y="744124"/>
                  <a:pt x="4446562" y="741546"/>
                  <a:pt x="4422050" y="738968"/>
                </a:cubicBezTo>
                <a:cubicBezTo>
                  <a:pt x="4421822" y="739857"/>
                  <a:pt x="4421594" y="740746"/>
                  <a:pt x="4421365" y="741635"/>
                </a:cubicBezTo>
                <a:cubicBezTo>
                  <a:pt x="4429773" y="744657"/>
                  <a:pt x="4437990" y="748988"/>
                  <a:pt x="4446613" y="750411"/>
                </a:cubicBezTo>
                <a:cubicBezTo>
                  <a:pt x="4459313" y="752506"/>
                  <a:pt x="4472369" y="752024"/>
                  <a:pt x="4485145" y="753801"/>
                </a:cubicBezTo>
                <a:cubicBezTo>
                  <a:pt x="4488142" y="754208"/>
                  <a:pt x="4490593" y="759224"/>
                  <a:pt x="4495292" y="764241"/>
                </a:cubicBezTo>
                <a:cubicBezTo>
                  <a:pt x="4469880" y="764216"/>
                  <a:pt x="4447540" y="759174"/>
                  <a:pt x="4425417" y="767340"/>
                </a:cubicBezTo>
                <a:cubicBezTo>
                  <a:pt x="4444021" y="773372"/>
                  <a:pt x="4460709" y="788460"/>
                  <a:pt x="4482376" y="779519"/>
                </a:cubicBezTo>
                <a:cubicBezTo>
                  <a:pt x="4483557" y="783151"/>
                  <a:pt x="4484853" y="787177"/>
                  <a:pt x="4486237" y="791470"/>
                </a:cubicBezTo>
                <a:cubicBezTo>
                  <a:pt x="4453381" y="791470"/>
                  <a:pt x="4420603" y="791470"/>
                  <a:pt x="4387825" y="791470"/>
                </a:cubicBezTo>
                <a:cubicBezTo>
                  <a:pt x="4387736" y="792892"/>
                  <a:pt x="4387634" y="794314"/>
                  <a:pt x="4387519" y="795749"/>
                </a:cubicBezTo>
                <a:cubicBezTo>
                  <a:pt x="4396994" y="796562"/>
                  <a:pt x="4406518" y="796944"/>
                  <a:pt x="4415917" y="798302"/>
                </a:cubicBezTo>
                <a:cubicBezTo>
                  <a:pt x="4424985" y="799598"/>
                  <a:pt x="4433926" y="801909"/>
                  <a:pt x="4442752" y="803751"/>
                </a:cubicBezTo>
                <a:cubicBezTo>
                  <a:pt x="4439627" y="804754"/>
                  <a:pt x="4435971" y="805922"/>
                  <a:pt x="4431296" y="807447"/>
                </a:cubicBezTo>
                <a:cubicBezTo>
                  <a:pt x="4433215" y="809719"/>
                  <a:pt x="4434674" y="811472"/>
                  <a:pt x="4437406" y="814711"/>
                </a:cubicBezTo>
                <a:cubicBezTo>
                  <a:pt x="4420210" y="817149"/>
                  <a:pt x="4404043" y="819435"/>
                  <a:pt x="4387875" y="821734"/>
                </a:cubicBezTo>
                <a:cubicBezTo>
                  <a:pt x="4403242" y="833431"/>
                  <a:pt x="4421099" y="830039"/>
                  <a:pt x="4437799" y="832579"/>
                </a:cubicBezTo>
                <a:cubicBezTo>
                  <a:pt x="4454830" y="835170"/>
                  <a:pt x="4472101" y="835920"/>
                  <a:pt x="4489349" y="838358"/>
                </a:cubicBezTo>
                <a:cubicBezTo>
                  <a:pt x="4450613" y="849496"/>
                  <a:pt x="4409478" y="840022"/>
                  <a:pt x="4370921" y="852455"/>
                </a:cubicBezTo>
                <a:cubicBezTo>
                  <a:pt x="4370870" y="853459"/>
                  <a:pt x="4370820" y="854474"/>
                  <a:pt x="4370781" y="855478"/>
                </a:cubicBezTo>
                <a:cubicBezTo>
                  <a:pt x="4386910" y="859135"/>
                  <a:pt x="4403052" y="862806"/>
                  <a:pt x="4419016" y="866425"/>
                </a:cubicBezTo>
                <a:cubicBezTo>
                  <a:pt x="4419181" y="866209"/>
                  <a:pt x="4418254" y="867429"/>
                  <a:pt x="4416247" y="870070"/>
                </a:cubicBezTo>
                <a:cubicBezTo>
                  <a:pt x="4421720" y="870984"/>
                  <a:pt x="4426406" y="871747"/>
                  <a:pt x="4433291" y="872889"/>
                </a:cubicBezTo>
                <a:cubicBezTo>
                  <a:pt x="4426940" y="874972"/>
                  <a:pt x="4422420" y="876445"/>
                  <a:pt x="4417910" y="877919"/>
                </a:cubicBezTo>
                <a:cubicBezTo>
                  <a:pt x="4418024" y="878376"/>
                  <a:pt x="4418139" y="878833"/>
                  <a:pt x="4418254" y="879277"/>
                </a:cubicBezTo>
                <a:cubicBezTo>
                  <a:pt x="4431499" y="880370"/>
                  <a:pt x="4444733" y="881462"/>
                  <a:pt x="4457980" y="882542"/>
                </a:cubicBezTo>
                <a:cubicBezTo>
                  <a:pt x="4457980" y="883684"/>
                  <a:pt x="4457980" y="884802"/>
                  <a:pt x="4457980" y="885932"/>
                </a:cubicBezTo>
                <a:cubicBezTo>
                  <a:pt x="4439627" y="887088"/>
                  <a:pt x="4421288" y="888243"/>
                  <a:pt x="4402938" y="889399"/>
                </a:cubicBezTo>
                <a:cubicBezTo>
                  <a:pt x="4402849" y="890504"/>
                  <a:pt x="4402760" y="891609"/>
                  <a:pt x="4402684" y="892714"/>
                </a:cubicBezTo>
                <a:cubicBezTo>
                  <a:pt x="4405883" y="894556"/>
                  <a:pt x="4409071" y="896397"/>
                  <a:pt x="4415345" y="900029"/>
                </a:cubicBezTo>
                <a:cubicBezTo>
                  <a:pt x="4403586" y="901198"/>
                  <a:pt x="4394822" y="902086"/>
                  <a:pt x="4386060" y="902950"/>
                </a:cubicBezTo>
                <a:cubicBezTo>
                  <a:pt x="4385971" y="903865"/>
                  <a:pt x="4385882" y="904779"/>
                  <a:pt x="4385780" y="905694"/>
                </a:cubicBezTo>
                <a:cubicBezTo>
                  <a:pt x="4408793" y="910253"/>
                  <a:pt x="4431792" y="914837"/>
                  <a:pt x="4454804" y="919397"/>
                </a:cubicBezTo>
                <a:cubicBezTo>
                  <a:pt x="4454703" y="920514"/>
                  <a:pt x="4454589" y="921619"/>
                  <a:pt x="4454487" y="922724"/>
                </a:cubicBezTo>
                <a:cubicBezTo>
                  <a:pt x="4448963" y="923384"/>
                  <a:pt x="4443451" y="924032"/>
                  <a:pt x="4437938" y="924705"/>
                </a:cubicBezTo>
                <a:cubicBezTo>
                  <a:pt x="4437863" y="926090"/>
                  <a:pt x="4437787" y="927499"/>
                  <a:pt x="4437723" y="928883"/>
                </a:cubicBezTo>
                <a:cubicBezTo>
                  <a:pt x="4450931" y="931004"/>
                  <a:pt x="4464152" y="933113"/>
                  <a:pt x="4477360" y="935221"/>
                </a:cubicBezTo>
                <a:cubicBezTo>
                  <a:pt x="4466578" y="943120"/>
                  <a:pt x="4452328" y="931830"/>
                  <a:pt x="4443564" y="945216"/>
                </a:cubicBezTo>
                <a:cubicBezTo>
                  <a:pt x="4442956" y="946143"/>
                  <a:pt x="4444390" y="948645"/>
                  <a:pt x="4444885" y="950423"/>
                </a:cubicBezTo>
                <a:cubicBezTo>
                  <a:pt x="4427652" y="949026"/>
                  <a:pt x="4410317" y="947527"/>
                  <a:pt x="4392967" y="946244"/>
                </a:cubicBezTo>
                <a:cubicBezTo>
                  <a:pt x="4386135" y="945749"/>
                  <a:pt x="4379277" y="945559"/>
                  <a:pt x="4372419" y="945609"/>
                </a:cubicBezTo>
                <a:cubicBezTo>
                  <a:pt x="4366678" y="945673"/>
                  <a:pt x="4362311" y="947553"/>
                  <a:pt x="4364343" y="954081"/>
                </a:cubicBezTo>
                <a:cubicBezTo>
                  <a:pt x="4379951" y="957141"/>
                  <a:pt x="4394797" y="960037"/>
                  <a:pt x="4409656" y="962958"/>
                </a:cubicBezTo>
                <a:cubicBezTo>
                  <a:pt x="4383469" y="969625"/>
                  <a:pt x="4355236" y="952862"/>
                  <a:pt x="4331335" y="975353"/>
                </a:cubicBezTo>
                <a:cubicBezTo>
                  <a:pt x="4401046" y="979544"/>
                  <a:pt x="4470767" y="983735"/>
                  <a:pt x="4540491" y="987938"/>
                </a:cubicBezTo>
                <a:cubicBezTo>
                  <a:pt x="4540466" y="989424"/>
                  <a:pt x="4540452" y="990911"/>
                  <a:pt x="4540441" y="992397"/>
                </a:cubicBezTo>
                <a:cubicBezTo>
                  <a:pt x="4513605" y="992066"/>
                  <a:pt x="4486542" y="986351"/>
                  <a:pt x="4459732" y="995051"/>
                </a:cubicBezTo>
                <a:cubicBezTo>
                  <a:pt x="4493730" y="1005757"/>
                  <a:pt x="4529327" y="1007052"/>
                  <a:pt x="4566438" y="1016501"/>
                </a:cubicBezTo>
                <a:cubicBezTo>
                  <a:pt x="4477055" y="1028668"/>
                  <a:pt x="4390733" y="1027715"/>
                  <a:pt x="4304348" y="1020984"/>
                </a:cubicBezTo>
                <a:cubicBezTo>
                  <a:pt x="4304284" y="1019879"/>
                  <a:pt x="4304208" y="1018787"/>
                  <a:pt x="4304145" y="1017682"/>
                </a:cubicBezTo>
                <a:cubicBezTo>
                  <a:pt x="4319969" y="1017682"/>
                  <a:pt x="4335780" y="1017682"/>
                  <a:pt x="4351592" y="1017682"/>
                </a:cubicBezTo>
                <a:cubicBezTo>
                  <a:pt x="4351643" y="1016158"/>
                  <a:pt x="4351692" y="1014634"/>
                  <a:pt x="4351744" y="1013123"/>
                </a:cubicBezTo>
                <a:cubicBezTo>
                  <a:pt x="4339108" y="1012031"/>
                  <a:pt x="4326471" y="1010951"/>
                  <a:pt x="4313847" y="1009859"/>
                </a:cubicBezTo>
                <a:cubicBezTo>
                  <a:pt x="4313873" y="1008564"/>
                  <a:pt x="4313885" y="1007243"/>
                  <a:pt x="4313911" y="1005934"/>
                </a:cubicBezTo>
                <a:cubicBezTo>
                  <a:pt x="4332515" y="1004779"/>
                  <a:pt x="4351122" y="1003611"/>
                  <a:pt x="4372750" y="1002251"/>
                </a:cubicBezTo>
                <a:cubicBezTo>
                  <a:pt x="4368012" y="1000245"/>
                  <a:pt x="4366006" y="998733"/>
                  <a:pt x="4363923" y="998606"/>
                </a:cubicBezTo>
                <a:cubicBezTo>
                  <a:pt x="4345215" y="997477"/>
                  <a:pt x="4326496" y="996918"/>
                  <a:pt x="4307828" y="995521"/>
                </a:cubicBezTo>
                <a:cubicBezTo>
                  <a:pt x="4297858" y="994796"/>
                  <a:pt x="4287939" y="993018"/>
                  <a:pt x="4278071" y="991291"/>
                </a:cubicBezTo>
                <a:cubicBezTo>
                  <a:pt x="4265359" y="989081"/>
                  <a:pt x="4259567" y="992434"/>
                  <a:pt x="4259376" y="1002721"/>
                </a:cubicBezTo>
                <a:cubicBezTo>
                  <a:pt x="4266032" y="1004830"/>
                  <a:pt x="4276013" y="1002404"/>
                  <a:pt x="4274273" y="1016158"/>
                </a:cubicBezTo>
                <a:cubicBezTo>
                  <a:pt x="4274173" y="1016997"/>
                  <a:pt x="4283329" y="1019168"/>
                  <a:pt x="4288587" y="1020857"/>
                </a:cubicBezTo>
                <a:cubicBezTo>
                  <a:pt x="4282160" y="1028198"/>
                  <a:pt x="4268673" y="1017352"/>
                  <a:pt x="4264787" y="1032439"/>
                </a:cubicBezTo>
                <a:cubicBezTo>
                  <a:pt x="4268470" y="1032668"/>
                  <a:pt x="4271595" y="1032859"/>
                  <a:pt x="4274719" y="1033037"/>
                </a:cubicBezTo>
                <a:cubicBezTo>
                  <a:pt x="4274858" y="1033748"/>
                  <a:pt x="4274998" y="1034459"/>
                  <a:pt x="4275137" y="1035157"/>
                </a:cubicBezTo>
                <a:cubicBezTo>
                  <a:pt x="4268445" y="1038205"/>
                  <a:pt x="4261752" y="1041241"/>
                  <a:pt x="4254119" y="1044708"/>
                </a:cubicBezTo>
                <a:cubicBezTo>
                  <a:pt x="4257536" y="1047489"/>
                  <a:pt x="4260582" y="1049966"/>
                  <a:pt x="4265790" y="1054194"/>
                </a:cubicBezTo>
                <a:cubicBezTo>
                  <a:pt x="4258412" y="1056963"/>
                  <a:pt x="4253395" y="1059643"/>
                  <a:pt x="4248100" y="1060671"/>
                </a:cubicBezTo>
                <a:cubicBezTo>
                  <a:pt x="4219512" y="1066234"/>
                  <a:pt x="4190937" y="1071987"/>
                  <a:pt x="4162209" y="1076458"/>
                </a:cubicBezTo>
                <a:cubicBezTo>
                  <a:pt x="4133431" y="1080966"/>
                  <a:pt x="4104500" y="1084586"/>
                  <a:pt x="4075544" y="1087341"/>
                </a:cubicBezTo>
                <a:cubicBezTo>
                  <a:pt x="4068737" y="1087976"/>
                  <a:pt x="4061536" y="1083494"/>
                  <a:pt x="4054513" y="1081449"/>
                </a:cubicBezTo>
                <a:cubicBezTo>
                  <a:pt x="4050436" y="1080268"/>
                  <a:pt x="4046373" y="1078629"/>
                  <a:pt x="4042207" y="1078223"/>
                </a:cubicBezTo>
                <a:cubicBezTo>
                  <a:pt x="4015105" y="1075492"/>
                  <a:pt x="3987445" y="1075721"/>
                  <a:pt x="3961016" y="1069638"/>
                </a:cubicBezTo>
                <a:cubicBezTo>
                  <a:pt x="3939972" y="1064812"/>
                  <a:pt x="3920020" y="1067085"/>
                  <a:pt x="3899395" y="1067821"/>
                </a:cubicBezTo>
                <a:cubicBezTo>
                  <a:pt x="3885362" y="1068317"/>
                  <a:pt x="3871227" y="1064799"/>
                  <a:pt x="3857104" y="1063758"/>
                </a:cubicBezTo>
                <a:cubicBezTo>
                  <a:pt x="3847795" y="1063084"/>
                  <a:pt x="3838397" y="1063211"/>
                  <a:pt x="3829075" y="1063732"/>
                </a:cubicBezTo>
                <a:cubicBezTo>
                  <a:pt x="3822700" y="1064101"/>
                  <a:pt x="3816375" y="1065751"/>
                  <a:pt x="3811867" y="1066527"/>
                </a:cubicBezTo>
                <a:cubicBezTo>
                  <a:pt x="3818395" y="1072965"/>
                  <a:pt x="3825608" y="1080458"/>
                  <a:pt x="3833203" y="1087431"/>
                </a:cubicBezTo>
                <a:cubicBezTo>
                  <a:pt x="3839210" y="1092942"/>
                  <a:pt x="3845687" y="1097832"/>
                  <a:pt x="3850424" y="1101731"/>
                </a:cubicBezTo>
                <a:cubicBezTo>
                  <a:pt x="3850373" y="1101731"/>
                  <a:pt x="3847122" y="1102238"/>
                  <a:pt x="3844036" y="1102709"/>
                </a:cubicBezTo>
                <a:cubicBezTo>
                  <a:pt x="3842779" y="1115497"/>
                  <a:pt x="3848748" y="1119066"/>
                  <a:pt x="3858717" y="1119193"/>
                </a:cubicBezTo>
                <a:cubicBezTo>
                  <a:pt x="3902266" y="1119816"/>
                  <a:pt x="3945827" y="1121937"/>
                  <a:pt x="3989337" y="1120959"/>
                </a:cubicBezTo>
                <a:cubicBezTo>
                  <a:pt x="4006875" y="1120565"/>
                  <a:pt x="4024300" y="1113631"/>
                  <a:pt x="4041763" y="1109605"/>
                </a:cubicBezTo>
                <a:cubicBezTo>
                  <a:pt x="4044988" y="1108868"/>
                  <a:pt x="4048125" y="1107763"/>
                  <a:pt x="4051618" y="1108068"/>
                </a:cubicBezTo>
                <a:cubicBezTo>
                  <a:pt x="4038194" y="1118977"/>
                  <a:pt x="4022496" y="1122558"/>
                  <a:pt x="4006469" y="1123409"/>
                </a:cubicBezTo>
                <a:cubicBezTo>
                  <a:pt x="3972357" y="1125175"/>
                  <a:pt x="3938194" y="1125937"/>
                  <a:pt x="3904056" y="1127219"/>
                </a:cubicBezTo>
                <a:cubicBezTo>
                  <a:pt x="3873310" y="1128388"/>
                  <a:pt x="3842588" y="1130369"/>
                  <a:pt x="3811842" y="1130776"/>
                </a:cubicBezTo>
                <a:cubicBezTo>
                  <a:pt x="3768217" y="1131321"/>
                  <a:pt x="3724593" y="1130699"/>
                  <a:pt x="3680981" y="1130662"/>
                </a:cubicBezTo>
                <a:cubicBezTo>
                  <a:pt x="3661258" y="1130636"/>
                  <a:pt x="3641535" y="1131093"/>
                  <a:pt x="3621811" y="1130839"/>
                </a:cubicBezTo>
                <a:cubicBezTo>
                  <a:pt x="3602812" y="1130598"/>
                  <a:pt x="3583813" y="1129163"/>
                  <a:pt x="3564814" y="1129226"/>
                </a:cubicBezTo>
                <a:cubicBezTo>
                  <a:pt x="3524504" y="1129392"/>
                  <a:pt x="3484194" y="1130369"/>
                  <a:pt x="3443885" y="1130611"/>
                </a:cubicBezTo>
                <a:cubicBezTo>
                  <a:pt x="3433687" y="1130674"/>
                  <a:pt x="3423476" y="1129175"/>
                  <a:pt x="3413278" y="1128388"/>
                </a:cubicBezTo>
                <a:cubicBezTo>
                  <a:pt x="3413328" y="1127385"/>
                  <a:pt x="3413392" y="1126368"/>
                  <a:pt x="3413455" y="1125365"/>
                </a:cubicBezTo>
                <a:cubicBezTo>
                  <a:pt x="3420974" y="1125810"/>
                  <a:pt x="3428479" y="1126788"/>
                  <a:pt x="3435985" y="1126610"/>
                </a:cubicBezTo>
                <a:cubicBezTo>
                  <a:pt x="3470517" y="1125810"/>
                  <a:pt x="3505048" y="1124857"/>
                  <a:pt x="3539566" y="1123626"/>
                </a:cubicBezTo>
                <a:cubicBezTo>
                  <a:pt x="3581324" y="1122165"/>
                  <a:pt x="3623081" y="1120653"/>
                  <a:pt x="3664814" y="1118621"/>
                </a:cubicBezTo>
                <a:cubicBezTo>
                  <a:pt x="3688156" y="1117492"/>
                  <a:pt x="3711461" y="1115294"/>
                  <a:pt x="3737039" y="1113402"/>
                </a:cubicBezTo>
                <a:cubicBezTo>
                  <a:pt x="3721291" y="1109452"/>
                  <a:pt x="3707206" y="1105934"/>
                  <a:pt x="3689566" y="1101502"/>
                </a:cubicBezTo>
                <a:cubicBezTo>
                  <a:pt x="3695268" y="1098606"/>
                  <a:pt x="3698011" y="1096168"/>
                  <a:pt x="3700920" y="1095927"/>
                </a:cubicBezTo>
                <a:cubicBezTo>
                  <a:pt x="3713226" y="1094924"/>
                  <a:pt x="3725583" y="1094454"/>
                  <a:pt x="3737928" y="1094073"/>
                </a:cubicBezTo>
                <a:cubicBezTo>
                  <a:pt x="3740226" y="1094009"/>
                  <a:pt x="3742576" y="1095267"/>
                  <a:pt x="3744925" y="1097527"/>
                </a:cubicBezTo>
                <a:cubicBezTo>
                  <a:pt x="3740277" y="1098187"/>
                  <a:pt x="3735629" y="1098848"/>
                  <a:pt x="3730993" y="1099508"/>
                </a:cubicBezTo>
                <a:cubicBezTo>
                  <a:pt x="3731006" y="1100448"/>
                  <a:pt x="3731019" y="1101401"/>
                  <a:pt x="3731031" y="1102340"/>
                </a:cubicBezTo>
                <a:cubicBezTo>
                  <a:pt x="3748939" y="1102340"/>
                  <a:pt x="3766833" y="1102340"/>
                  <a:pt x="3784753" y="1102340"/>
                </a:cubicBezTo>
                <a:cubicBezTo>
                  <a:pt x="3784829" y="1103851"/>
                  <a:pt x="3784918" y="1105363"/>
                  <a:pt x="3785006" y="1106874"/>
                </a:cubicBezTo>
                <a:cubicBezTo>
                  <a:pt x="3772840" y="1107877"/>
                  <a:pt x="3760673" y="1108894"/>
                  <a:pt x="3748507" y="1109909"/>
                </a:cubicBezTo>
                <a:cubicBezTo>
                  <a:pt x="3748545" y="1110481"/>
                  <a:pt x="3748608" y="1111065"/>
                  <a:pt x="3748659" y="1111636"/>
                </a:cubicBezTo>
                <a:cubicBezTo>
                  <a:pt x="3774516" y="1114189"/>
                  <a:pt x="3800386" y="1116742"/>
                  <a:pt x="3826370" y="1119295"/>
                </a:cubicBezTo>
                <a:cubicBezTo>
                  <a:pt x="3828263" y="1105566"/>
                  <a:pt x="3824364" y="1100766"/>
                  <a:pt x="3812908" y="1100639"/>
                </a:cubicBezTo>
                <a:cubicBezTo>
                  <a:pt x="3795497" y="1100410"/>
                  <a:pt x="3778110" y="1098314"/>
                  <a:pt x="3760724" y="1097019"/>
                </a:cubicBezTo>
                <a:cubicBezTo>
                  <a:pt x="3760724" y="1095812"/>
                  <a:pt x="3760724" y="1094606"/>
                  <a:pt x="3760737" y="1093399"/>
                </a:cubicBezTo>
                <a:cubicBezTo>
                  <a:pt x="3780409" y="1094339"/>
                  <a:pt x="3800094" y="1095304"/>
                  <a:pt x="3820820" y="1096295"/>
                </a:cubicBezTo>
                <a:cubicBezTo>
                  <a:pt x="3819436" y="1081842"/>
                  <a:pt x="3810305" y="1082109"/>
                  <a:pt x="3803244" y="1080674"/>
                </a:cubicBezTo>
                <a:cubicBezTo>
                  <a:pt x="3794798" y="1078972"/>
                  <a:pt x="3785972" y="1079442"/>
                  <a:pt x="3777501" y="1077842"/>
                </a:cubicBezTo>
                <a:cubicBezTo>
                  <a:pt x="3771176" y="1076648"/>
                  <a:pt x="3765245" y="1072407"/>
                  <a:pt x="3758959" y="1071809"/>
                </a:cubicBezTo>
                <a:cubicBezTo>
                  <a:pt x="3750577" y="1071022"/>
                  <a:pt x="3742030" y="1072622"/>
                  <a:pt x="3733533" y="1072889"/>
                </a:cubicBezTo>
                <a:cubicBezTo>
                  <a:pt x="3723678" y="1073194"/>
                  <a:pt x="3713810" y="1072826"/>
                  <a:pt x="3703968" y="1073397"/>
                </a:cubicBezTo>
                <a:cubicBezTo>
                  <a:pt x="3697237" y="1073778"/>
                  <a:pt x="3690544" y="1075200"/>
                  <a:pt x="3683864" y="1076318"/>
                </a:cubicBezTo>
                <a:cubicBezTo>
                  <a:pt x="3675698" y="1077677"/>
                  <a:pt x="3667595" y="1079684"/>
                  <a:pt x="3659391" y="1080407"/>
                </a:cubicBezTo>
                <a:cubicBezTo>
                  <a:pt x="3656394" y="1080662"/>
                  <a:pt x="3653180" y="1078032"/>
                  <a:pt x="3648583" y="1076089"/>
                </a:cubicBezTo>
                <a:cubicBezTo>
                  <a:pt x="3653803" y="1071378"/>
                  <a:pt x="3656914" y="1068558"/>
                  <a:pt x="3662591" y="1063427"/>
                </a:cubicBezTo>
                <a:cubicBezTo>
                  <a:pt x="3642195" y="1067542"/>
                  <a:pt x="3626003" y="1052264"/>
                  <a:pt x="3607664" y="1062615"/>
                </a:cubicBezTo>
                <a:cubicBezTo>
                  <a:pt x="3601771" y="1065955"/>
                  <a:pt x="3592538" y="1061967"/>
                  <a:pt x="3584829" y="1062031"/>
                </a:cubicBezTo>
                <a:cubicBezTo>
                  <a:pt x="3552850" y="1062272"/>
                  <a:pt x="3520859" y="1062247"/>
                  <a:pt x="3488906" y="1063402"/>
                </a:cubicBezTo>
                <a:cubicBezTo>
                  <a:pt x="3463532" y="1064316"/>
                  <a:pt x="3438182" y="1066527"/>
                  <a:pt x="3412871" y="1068812"/>
                </a:cubicBezTo>
                <a:cubicBezTo>
                  <a:pt x="3406585" y="1069384"/>
                  <a:pt x="3398812" y="1069003"/>
                  <a:pt x="3396298" y="1078541"/>
                </a:cubicBezTo>
                <a:cubicBezTo>
                  <a:pt x="3396005" y="1079658"/>
                  <a:pt x="3392576" y="1079823"/>
                  <a:pt x="3390557" y="1080433"/>
                </a:cubicBezTo>
                <a:cubicBezTo>
                  <a:pt x="3388741" y="1062831"/>
                  <a:pt x="3371152" y="1073232"/>
                  <a:pt x="3366135" y="1064152"/>
                </a:cubicBezTo>
                <a:cubicBezTo>
                  <a:pt x="3377794" y="1063262"/>
                  <a:pt x="3390049" y="1062323"/>
                  <a:pt x="3402305" y="1061383"/>
                </a:cubicBezTo>
                <a:cubicBezTo>
                  <a:pt x="3402292" y="1059922"/>
                  <a:pt x="3402279" y="1058487"/>
                  <a:pt x="3402279" y="1057039"/>
                </a:cubicBezTo>
                <a:lnTo>
                  <a:pt x="3273666" y="1055703"/>
                </a:lnTo>
                <a:lnTo>
                  <a:pt x="3269920" y="1053077"/>
                </a:lnTo>
                <a:cubicBezTo>
                  <a:pt x="3270072" y="1053941"/>
                  <a:pt x="3270212" y="1054804"/>
                  <a:pt x="3270352" y="1055668"/>
                </a:cubicBezTo>
                <a:lnTo>
                  <a:pt x="3273666" y="1055703"/>
                </a:lnTo>
                <a:lnTo>
                  <a:pt x="3274975" y="1056620"/>
                </a:lnTo>
                <a:cubicBezTo>
                  <a:pt x="3270212" y="1058513"/>
                  <a:pt x="3266643" y="1059935"/>
                  <a:pt x="3262097" y="1061764"/>
                </a:cubicBezTo>
                <a:cubicBezTo>
                  <a:pt x="3259049" y="1043158"/>
                  <a:pt x="3245891" y="1052557"/>
                  <a:pt x="3237129" y="1049953"/>
                </a:cubicBezTo>
                <a:cubicBezTo>
                  <a:pt x="3228620" y="1047426"/>
                  <a:pt x="3219755" y="1046295"/>
                  <a:pt x="3211322" y="1042739"/>
                </a:cubicBezTo>
                <a:cubicBezTo>
                  <a:pt x="3206521" y="1043336"/>
                  <a:pt x="3200908" y="1050778"/>
                  <a:pt x="3197213" y="1039577"/>
                </a:cubicBezTo>
                <a:cubicBezTo>
                  <a:pt x="3187649" y="1043120"/>
                  <a:pt x="3179001" y="1024553"/>
                  <a:pt x="3168510" y="1038345"/>
                </a:cubicBezTo>
                <a:cubicBezTo>
                  <a:pt x="3167088" y="1040224"/>
                  <a:pt x="3160992" y="1038269"/>
                  <a:pt x="3157131" y="1037609"/>
                </a:cubicBezTo>
                <a:cubicBezTo>
                  <a:pt x="3145625" y="1035589"/>
                  <a:pt x="3134220" y="1032096"/>
                  <a:pt x="3122663" y="1031436"/>
                </a:cubicBezTo>
                <a:cubicBezTo>
                  <a:pt x="3096819" y="1029989"/>
                  <a:pt x="3070911" y="1029480"/>
                  <a:pt x="3045028" y="1029519"/>
                </a:cubicBezTo>
                <a:cubicBezTo>
                  <a:pt x="3036088" y="1029531"/>
                  <a:pt x="3027172" y="1033443"/>
                  <a:pt x="3018219" y="1033531"/>
                </a:cubicBezTo>
                <a:cubicBezTo>
                  <a:pt x="3007500" y="1033658"/>
                  <a:pt x="2996756" y="1031767"/>
                  <a:pt x="2986037" y="1030483"/>
                </a:cubicBezTo>
                <a:cubicBezTo>
                  <a:pt x="2979433" y="1029697"/>
                  <a:pt x="2975686" y="1030928"/>
                  <a:pt x="2980665" y="1040212"/>
                </a:cubicBezTo>
                <a:cubicBezTo>
                  <a:pt x="2979623" y="1040364"/>
                  <a:pt x="2978582" y="1040542"/>
                  <a:pt x="2977540" y="1040707"/>
                </a:cubicBezTo>
                <a:cubicBezTo>
                  <a:pt x="2974988" y="1036948"/>
                  <a:pt x="2972435" y="1033201"/>
                  <a:pt x="2968219" y="1027029"/>
                </a:cubicBezTo>
                <a:cubicBezTo>
                  <a:pt x="2964701" y="1028312"/>
                  <a:pt x="2958999" y="1030814"/>
                  <a:pt x="2953093" y="1032388"/>
                </a:cubicBezTo>
                <a:cubicBezTo>
                  <a:pt x="2950959" y="1032947"/>
                  <a:pt x="2947505" y="1032084"/>
                  <a:pt x="2946032" y="1030433"/>
                </a:cubicBezTo>
                <a:cubicBezTo>
                  <a:pt x="2935758" y="1019053"/>
                  <a:pt x="2909519" y="1018063"/>
                  <a:pt x="2898420" y="1028553"/>
                </a:cubicBezTo>
                <a:cubicBezTo>
                  <a:pt x="2895753" y="1031068"/>
                  <a:pt x="2891752" y="1031931"/>
                  <a:pt x="2887587" y="1031969"/>
                </a:cubicBezTo>
                <a:cubicBezTo>
                  <a:pt x="2889517" y="1030052"/>
                  <a:pt x="2891447" y="1028134"/>
                  <a:pt x="2893466" y="1026102"/>
                </a:cubicBezTo>
                <a:cubicBezTo>
                  <a:pt x="2892717" y="1024756"/>
                  <a:pt x="2892209" y="1022991"/>
                  <a:pt x="2891650" y="1022978"/>
                </a:cubicBezTo>
                <a:cubicBezTo>
                  <a:pt x="2876601" y="1022534"/>
                  <a:pt x="2861564" y="1022216"/>
                  <a:pt x="2846502" y="1022013"/>
                </a:cubicBezTo>
                <a:cubicBezTo>
                  <a:pt x="2841841" y="1021949"/>
                  <a:pt x="2837180" y="1022228"/>
                  <a:pt x="2832519" y="1022534"/>
                </a:cubicBezTo>
                <a:cubicBezTo>
                  <a:pt x="2823553" y="1023118"/>
                  <a:pt x="2814523" y="1023245"/>
                  <a:pt x="2805672" y="1024680"/>
                </a:cubicBezTo>
                <a:cubicBezTo>
                  <a:pt x="2794724" y="1026458"/>
                  <a:pt x="2784297" y="1027029"/>
                  <a:pt x="2774963" y="1018241"/>
                </a:cubicBezTo>
                <a:cubicBezTo>
                  <a:pt x="2768422" y="1031004"/>
                  <a:pt x="2758542" y="1024705"/>
                  <a:pt x="2749969" y="1025480"/>
                </a:cubicBezTo>
                <a:cubicBezTo>
                  <a:pt x="2749703" y="1024261"/>
                  <a:pt x="2749436" y="1023054"/>
                  <a:pt x="2749157" y="1021835"/>
                </a:cubicBezTo>
                <a:cubicBezTo>
                  <a:pt x="2761272" y="1019168"/>
                  <a:pt x="2773794" y="1013046"/>
                  <a:pt x="2785402" y="1014659"/>
                </a:cubicBezTo>
                <a:cubicBezTo>
                  <a:pt x="2800439" y="1016755"/>
                  <a:pt x="2814815" y="1016971"/>
                  <a:pt x="2829840" y="1015586"/>
                </a:cubicBezTo>
                <a:cubicBezTo>
                  <a:pt x="2846108" y="1014101"/>
                  <a:pt x="2862656" y="1016196"/>
                  <a:pt x="2879052" y="1015714"/>
                </a:cubicBezTo>
                <a:cubicBezTo>
                  <a:pt x="2894546" y="1015257"/>
                  <a:pt x="2910065" y="1013961"/>
                  <a:pt x="2925496" y="1012158"/>
                </a:cubicBezTo>
                <a:cubicBezTo>
                  <a:pt x="2938399" y="1010634"/>
                  <a:pt x="2951150" y="1007522"/>
                  <a:pt x="2964053" y="1005846"/>
                </a:cubicBezTo>
                <a:cubicBezTo>
                  <a:pt x="2967330" y="1005401"/>
                  <a:pt x="2970911" y="1008665"/>
                  <a:pt x="2974328" y="1008640"/>
                </a:cubicBezTo>
                <a:cubicBezTo>
                  <a:pt x="2988844" y="1008551"/>
                  <a:pt x="3003347" y="1007852"/>
                  <a:pt x="3017850" y="1007370"/>
                </a:cubicBezTo>
                <a:cubicBezTo>
                  <a:pt x="3017926" y="1006074"/>
                  <a:pt x="3018015" y="1004804"/>
                  <a:pt x="3018092" y="1003509"/>
                </a:cubicBezTo>
                <a:cubicBezTo>
                  <a:pt x="3016707" y="1002137"/>
                  <a:pt x="3015323" y="1000753"/>
                  <a:pt x="3013723" y="999153"/>
                </a:cubicBezTo>
                <a:cubicBezTo>
                  <a:pt x="3019578" y="998531"/>
                  <a:pt x="3025254" y="997947"/>
                  <a:pt x="3030931" y="997349"/>
                </a:cubicBezTo>
                <a:cubicBezTo>
                  <a:pt x="3031008" y="996422"/>
                  <a:pt x="3031084" y="995495"/>
                  <a:pt x="3031160" y="994581"/>
                </a:cubicBezTo>
                <a:cubicBezTo>
                  <a:pt x="3029128" y="993653"/>
                  <a:pt x="3026550" y="991355"/>
                  <a:pt x="3025153" y="992015"/>
                </a:cubicBezTo>
                <a:cubicBezTo>
                  <a:pt x="3014904" y="996803"/>
                  <a:pt x="3006255" y="989933"/>
                  <a:pt x="2996895" y="988383"/>
                </a:cubicBezTo>
                <a:cubicBezTo>
                  <a:pt x="2994216" y="987938"/>
                  <a:pt x="2991142" y="990250"/>
                  <a:pt x="2988869" y="993920"/>
                </a:cubicBezTo>
                <a:cubicBezTo>
                  <a:pt x="2992387" y="994898"/>
                  <a:pt x="2995918" y="995876"/>
                  <a:pt x="2999435" y="996867"/>
                </a:cubicBezTo>
                <a:cubicBezTo>
                  <a:pt x="2999181" y="998340"/>
                  <a:pt x="2998927" y="999826"/>
                  <a:pt x="2998673" y="1001299"/>
                </a:cubicBezTo>
                <a:cubicBezTo>
                  <a:pt x="2994343" y="1000258"/>
                  <a:pt x="2989644" y="1000042"/>
                  <a:pt x="2985758" y="997984"/>
                </a:cubicBezTo>
                <a:cubicBezTo>
                  <a:pt x="2979700" y="994784"/>
                  <a:pt x="2974963" y="993234"/>
                  <a:pt x="2973159" y="1004297"/>
                </a:cubicBezTo>
                <a:cubicBezTo>
                  <a:pt x="2972067" y="1004004"/>
                  <a:pt x="2970975" y="1003737"/>
                  <a:pt x="2969883" y="1003445"/>
                </a:cubicBezTo>
                <a:cubicBezTo>
                  <a:pt x="2967660" y="997908"/>
                  <a:pt x="2965425" y="992371"/>
                  <a:pt x="2963190" y="986834"/>
                </a:cubicBezTo>
                <a:cubicBezTo>
                  <a:pt x="2964117" y="986135"/>
                  <a:pt x="2965044" y="985437"/>
                  <a:pt x="2965971" y="984751"/>
                </a:cubicBezTo>
                <a:cubicBezTo>
                  <a:pt x="2960319" y="983989"/>
                  <a:pt x="2954668" y="983214"/>
                  <a:pt x="2949016" y="982465"/>
                </a:cubicBezTo>
                <a:cubicBezTo>
                  <a:pt x="2949131" y="981094"/>
                  <a:pt x="2949245" y="979747"/>
                  <a:pt x="2949372" y="978401"/>
                </a:cubicBezTo>
                <a:cubicBezTo>
                  <a:pt x="2956497" y="978795"/>
                  <a:pt x="2963659" y="978909"/>
                  <a:pt x="2970657" y="980103"/>
                </a:cubicBezTo>
                <a:cubicBezTo>
                  <a:pt x="2971241" y="980217"/>
                  <a:pt x="2970733" y="987697"/>
                  <a:pt x="2970733" y="993717"/>
                </a:cubicBezTo>
                <a:cubicBezTo>
                  <a:pt x="2973286" y="992193"/>
                  <a:pt x="2976347" y="991546"/>
                  <a:pt x="2977274" y="989641"/>
                </a:cubicBezTo>
                <a:cubicBezTo>
                  <a:pt x="2982951" y="978134"/>
                  <a:pt x="2993327" y="979315"/>
                  <a:pt x="3002737" y="978160"/>
                </a:cubicBezTo>
                <a:cubicBezTo>
                  <a:pt x="3021825" y="975836"/>
                  <a:pt x="3040291" y="967632"/>
                  <a:pt x="3059976" y="970946"/>
                </a:cubicBezTo>
                <a:cubicBezTo>
                  <a:pt x="3068650" y="972406"/>
                  <a:pt x="3077274" y="974350"/>
                  <a:pt x="3085999" y="975493"/>
                </a:cubicBezTo>
                <a:cubicBezTo>
                  <a:pt x="3089351" y="975937"/>
                  <a:pt x="3092920" y="974921"/>
                  <a:pt x="3096349" y="974299"/>
                </a:cubicBezTo>
                <a:cubicBezTo>
                  <a:pt x="3102013" y="973270"/>
                  <a:pt x="3107639" y="972026"/>
                  <a:pt x="3114028" y="970705"/>
                </a:cubicBezTo>
                <a:cubicBezTo>
                  <a:pt x="3110979" y="957891"/>
                  <a:pt x="3119577" y="958322"/>
                  <a:pt x="3127451" y="958081"/>
                </a:cubicBezTo>
                <a:cubicBezTo>
                  <a:pt x="3132544" y="957916"/>
                  <a:pt x="3137624" y="958043"/>
                  <a:pt x="3142717" y="958043"/>
                </a:cubicBezTo>
                <a:cubicBezTo>
                  <a:pt x="3142818" y="957103"/>
                  <a:pt x="3142920" y="956151"/>
                  <a:pt x="3143021" y="955198"/>
                </a:cubicBezTo>
                <a:cubicBezTo>
                  <a:pt x="3141320" y="954614"/>
                  <a:pt x="3139605" y="953497"/>
                  <a:pt x="3137929" y="953547"/>
                </a:cubicBezTo>
                <a:cubicBezTo>
                  <a:pt x="3116174" y="954258"/>
                  <a:pt x="3094431" y="955287"/>
                  <a:pt x="3072676" y="955922"/>
                </a:cubicBezTo>
                <a:cubicBezTo>
                  <a:pt x="3053703" y="956481"/>
                  <a:pt x="3034703" y="956329"/>
                  <a:pt x="3015742" y="957129"/>
                </a:cubicBezTo>
                <a:cubicBezTo>
                  <a:pt x="3009583" y="957382"/>
                  <a:pt x="3003474" y="960888"/>
                  <a:pt x="2997378" y="960774"/>
                </a:cubicBezTo>
                <a:cubicBezTo>
                  <a:pt x="2983332" y="960519"/>
                  <a:pt x="2969311" y="958462"/>
                  <a:pt x="2955252" y="958081"/>
                </a:cubicBezTo>
                <a:cubicBezTo>
                  <a:pt x="2937866" y="957599"/>
                  <a:pt x="2920441" y="958564"/>
                  <a:pt x="2903080" y="957878"/>
                </a:cubicBezTo>
                <a:cubicBezTo>
                  <a:pt x="2894800" y="957548"/>
                  <a:pt x="2886558" y="953306"/>
                  <a:pt x="2878354" y="953497"/>
                </a:cubicBezTo>
                <a:cubicBezTo>
                  <a:pt x="2855887" y="954017"/>
                  <a:pt x="2834348" y="948467"/>
                  <a:pt x="2812555" y="944225"/>
                </a:cubicBezTo>
                <a:cubicBezTo>
                  <a:pt x="2807081" y="943146"/>
                  <a:pt x="2801328" y="943641"/>
                  <a:pt x="2795702" y="943361"/>
                </a:cubicBezTo>
                <a:cubicBezTo>
                  <a:pt x="2794280" y="943298"/>
                  <a:pt x="2792489" y="943514"/>
                  <a:pt x="2791473" y="942714"/>
                </a:cubicBezTo>
                <a:cubicBezTo>
                  <a:pt x="2777490" y="931538"/>
                  <a:pt x="2761869" y="933494"/>
                  <a:pt x="2745969" y="935196"/>
                </a:cubicBezTo>
                <a:cubicBezTo>
                  <a:pt x="2738285" y="936021"/>
                  <a:pt x="2730348" y="934167"/>
                  <a:pt x="2722512" y="933710"/>
                </a:cubicBezTo>
                <a:cubicBezTo>
                  <a:pt x="2720569" y="933583"/>
                  <a:pt x="2718600" y="934129"/>
                  <a:pt x="2716581" y="937075"/>
                </a:cubicBezTo>
                <a:cubicBezTo>
                  <a:pt x="2719819" y="937075"/>
                  <a:pt x="2723096" y="936681"/>
                  <a:pt x="2726271" y="937189"/>
                </a:cubicBezTo>
                <a:cubicBezTo>
                  <a:pt x="2729014" y="937634"/>
                  <a:pt x="2731732" y="938841"/>
                  <a:pt x="2734170" y="940263"/>
                </a:cubicBezTo>
                <a:cubicBezTo>
                  <a:pt x="2734602" y="940491"/>
                  <a:pt x="2733980" y="944784"/>
                  <a:pt x="2733256" y="945013"/>
                </a:cubicBezTo>
                <a:cubicBezTo>
                  <a:pt x="2730233" y="945952"/>
                  <a:pt x="2725153" y="947629"/>
                  <a:pt x="2724125" y="946206"/>
                </a:cubicBezTo>
                <a:cubicBezTo>
                  <a:pt x="2715133" y="933963"/>
                  <a:pt x="2707754" y="943337"/>
                  <a:pt x="2699017" y="946613"/>
                </a:cubicBezTo>
                <a:cubicBezTo>
                  <a:pt x="2691372" y="949458"/>
                  <a:pt x="2682482" y="948417"/>
                  <a:pt x="2673934" y="946778"/>
                </a:cubicBezTo>
                <a:cubicBezTo>
                  <a:pt x="2679624" y="946283"/>
                  <a:pt x="2685314" y="945787"/>
                  <a:pt x="2690990" y="945305"/>
                </a:cubicBezTo>
                <a:cubicBezTo>
                  <a:pt x="2691041" y="944187"/>
                  <a:pt x="2691079" y="943069"/>
                  <a:pt x="2691130" y="941952"/>
                </a:cubicBezTo>
                <a:cubicBezTo>
                  <a:pt x="2688793" y="940885"/>
                  <a:pt x="2686469" y="939806"/>
                  <a:pt x="2683929" y="938663"/>
                </a:cubicBezTo>
                <a:cubicBezTo>
                  <a:pt x="2685453" y="937329"/>
                  <a:pt x="2686761" y="936186"/>
                  <a:pt x="2690000" y="933367"/>
                </a:cubicBezTo>
                <a:cubicBezTo>
                  <a:pt x="2671420" y="933367"/>
                  <a:pt x="2654859" y="933367"/>
                  <a:pt x="2639784" y="933367"/>
                </a:cubicBezTo>
                <a:cubicBezTo>
                  <a:pt x="2639784" y="928807"/>
                  <a:pt x="2639784" y="924781"/>
                  <a:pt x="2639784" y="919562"/>
                </a:cubicBezTo>
                <a:cubicBezTo>
                  <a:pt x="2640368" y="919231"/>
                  <a:pt x="2642388" y="918102"/>
                  <a:pt x="2644382" y="917009"/>
                </a:cubicBezTo>
                <a:cubicBezTo>
                  <a:pt x="2637219" y="905935"/>
                  <a:pt x="2627211" y="905388"/>
                  <a:pt x="2616556" y="905808"/>
                </a:cubicBezTo>
                <a:cubicBezTo>
                  <a:pt x="2606866" y="906189"/>
                  <a:pt x="2596998" y="904424"/>
                  <a:pt x="2587498" y="905884"/>
                </a:cubicBezTo>
                <a:cubicBezTo>
                  <a:pt x="2577783" y="907383"/>
                  <a:pt x="2568486" y="911840"/>
                  <a:pt x="2558885" y="914545"/>
                </a:cubicBezTo>
                <a:cubicBezTo>
                  <a:pt x="2555431" y="915511"/>
                  <a:pt x="2551659" y="915168"/>
                  <a:pt x="2548039" y="915434"/>
                </a:cubicBezTo>
                <a:cubicBezTo>
                  <a:pt x="2547684" y="913974"/>
                  <a:pt x="2547315" y="912526"/>
                  <a:pt x="2546960" y="911078"/>
                </a:cubicBezTo>
                <a:cubicBezTo>
                  <a:pt x="2551608" y="909148"/>
                  <a:pt x="2556282" y="907217"/>
                  <a:pt x="2561019" y="905274"/>
                </a:cubicBezTo>
                <a:cubicBezTo>
                  <a:pt x="2555507" y="905274"/>
                  <a:pt x="2549855" y="904576"/>
                  <a:pt x="2544432" y="905516"/>
                </a:cubicBezTo>
                <a:cubicBezTo>
                  <a:pt x="2540915" y="906138"/>
                  <a:pt x="2537905" y="909682"/>
                  <a:pt x="2534374" y="910939"/>
                </a:cubicBezTo>
                <a:cubicBezTo>
                  <a:pt x="2529104" y="912806"/>
                  <a:pt x="2525687" y="921848"/>
                  <a:pt x="2518080" y="915866"/>
                </a:cubicBezTo>
                <a:cubicBezTo>
                  <a:pt x="2516899" y="914927"/>
                  <a:pt x="2513724" y="916971"/>
                  <a:pt x="2509914" y="920362"/>
                </a:cubicBezTo>
                <a:cubicBezTo>
                  <a:pt x="2512924" y="921696"/>
                  <a:pt x="2515908" y="923017"/>
                  <a:pt x="2519261" y="924502"/>
                </a:cubicBezTo>
                <a:cubicBezTo>
                  <a:pt x="2504212" y="938866"/>
                  <a:pt x="2489975" y="927677"/>
                  <a:pt x="2476411" y="928312"/>
                </a:cubicBezTo>
                <a:cubicBezTo>
                  <a:pt x="2476246" y="929265"/>
                  <a:pt x="2476068" y="930230"/>
                  <a:pt x="2475903" y="931182"/>
                </a:cubicBezTo>
                <a:cubicBezTo>
                  <a:pt x="2484196" y="933443"/>
                  <a:pt x="2492489" y="935704"/>
                  <a:pt x="2500744" y="937964"/>
                </a:cubicBezTo>
                <a:cubicBezTo>
                  <a:pt x="2499500" y="940898"/>
                  <a:pt x="2498166" y="944060"/>
                  <a:pt x="2497379" y="945940"/>
                </a:cubicBezTo>
                <a:cubicBezTo>
                  <a:pt x="2482329" y="941711"/>
                  <a:pt x="2467547" y="937545"/>
                  <a:pt x="2452434" y="933291"/>
                </a:cubicBezTo>
                <a:cubicBezTo>
                  <a:pt x="2455139" y="931043"/>
                  <a:pt x="2457552" y="929379"/>
                  <a:pt x="2459584" y="927284"/>
                </a:cubicBezTo>
                <a:cubicBezTo>
                  <a:pt x="2464232" y="922470"/>
                  <a:pt x="2468931" y="920426"/>
                  <a:pt x="2475903" y="921861"/>
                </a:cubicBezTo>
                <a:cubicBezTo>
                  <a:pt x="2485568" y="923867"/>
                  <a:pt x="2495614" y="923727"/>
                  <a:pt x="2505405" y="924489"/>
                </a:cubicBezTo>
                <a:cubicBezTo>
                  <a:pt x="2507272" y="905630"/>
                  <a:pt x="2507247" y="905884"/>
                  <a:pt x="2492235" y="905478"/>
                </a:cubicBezTo>
                <a:cubicBezTo>
                  <a:pt x="2483409" y="905249"/>
                  <a:pt x="2474595" y="903306"/>
                  <a:pt x="2465794" y="903446"/>
                </a:cubicBezTo>
                <a:cubicBezTo>
                  <a:pt x="2462048" y="903509"/>
                  <a:pt x="2458390" y="907001"/>
                  <a:pt x="2454593" y="908729"/>
                </a:cubicBezTo>
                <a:cubicBezTo>
                  <a:pt x="2453018" y="909453"/>
                  <a:pt x="2450935" y="910468"/>
                  <a:pt x="2449576" y="909910"/>
                </a:cubicBezTo>
                <a:cubicBezTo>
                  <a:pt x="2437778" y="905135"/>
                  <a:pt x="2426830" y="907903"/>
                  <a:pt x="2415413" y="912246"/>
                </a:cubicBezTo>
                <a:cubicBezTo>
                  <a:pt x="2410524" y="914088"/>
                  <a:pt x="2404224" y="911117"/>
                  <a:pt x="2398586" y="911244"/>
                </a:cubicBezTo>
                <a:cubicBezTo>
                  <a:pt x="2383206" y="911611"/>
                  <a:pt x="2367344" y="915295"/>
                  <a:pt x="2352586" y="912310"/>
                </a:cubicBezTo>
                <a:cubicBezTo>
                  <a:pt x="2339061" y="909580"/>
                  <a:pt x="2326983" y="913047"/>
                  <a:pt x="2314270" y="913936"/>
                </a:cubicBezTo>
                <a:cubicBezTo>
                  <a:pt x="2311972" y="914101"/>
                  <a:pt x="2309724" y="915066"/>
                  <a:pt x="2307463" y="915663"/>
                </a:cubicBezTo>
                <a:cubicBezTo>
                  <a:pt x="2307489" y="916717"/>
                  <a:pt x="2307514" y="917771"/>
                  <a:pt x="2307539" y="918825"/>
                </a:cubicBezTo>
                <a:cubicBezTo>
                  <a:pt x="2318233" y="919346"/>
                  <a:pt x="2328939" y="920362"/>
                  <a:pt x="2339645" y="920273"/>
                </a:cubicBezTo>
                <a:cubicBezTo>
                  <a:pt x="2361946" y="920108"/>
                  <a:pt x="2384349" y="917771"/>
                  <a:pt x="2406510" y="919524"/>
                </a:cubicBezTo>
                <a:cubicBezTo>
                  <a:pt x="2415921" y="920260"/>
                  <a:pt x="2424964" y="925277"/>
                  <a:pt x="2434895" y="921302"/>
                </a:cubicBezTo>
                <a:cubicBezTo>
                  <a:pt x="2440343" y="919143"/>
                  <a:pt x="2446173" y="918076"/>
                  <a:pt x="2451824" y="916501"/>
                </a:cubicBezTo>
                <a:cubicBezTo>
                  <a:pt x="2452510" y="918165"/>
                  <a:pt x="2453196" y="919829"/>
                  <a:pt x="2453894" y="921492"/>
                </a:cubicBezTo>
                <a:cubicBezTo>
                  <a:pt x="2449944" y="924045"/>
                  <a:pt x="2446274" y="927804"/>
                  <a:pt x="2442007" y="928922"/>
                </a:cubicBezTo>
                <a:cubicBezTo>
                  <a:pt x="2430018" y="932046"/>
                  <a:pt x="2416493" y="938892"/>
                  <a:pt x="2405926" y="935551"/>
                </a:cubicBezTo>
                <a:cubicBezTo>
                  <a:pt x="2385835" y="929214"/>
                  <a:pt x="2366442" y="933392"/>
                  <a:pt x="2346808" y="933138"/>
                </a:cubicBezTo>
                <a:cubicBezTo>
                  <a:pt x="2341855" y="933075"/>
                  <a:pt x="2336851" y="936618"/>
                  <a:pt x="2331885" y="938498"/>
                </a:cubicBezTo>
                <a:cubicBezTo>
                  <a:pt x="2332190" y="939564"/>
                  <a:pt x="2332495" y="940631"/>
                  <a:pt x="2332812" y="941698"/>
                </a:cubicBezTo>
                <a:cubicBezTo>
                  <a:pt x="2344649" y="941698"/>
                  <a:pt x="2356498" y="941698"/>
                  <a:pt x="2368334" y="941698"/>
                </a:cubicBezTo>
                <a:cubicBezTo>
                  <a:pt x="2368347" y="942879"/>
                  <a:pt x="2368347" y="944047"/>
                  <a:pt x="2368347" y="945229"/>
                </a:cubicBezTo>
                <a:cubicBezTo>
                  <a:pt x="2353158" y="945229"/>
                  <a:pt x="2337969" y="945229"/>
                  <a:pt x="2321636" y="945229"/>
                </a:cubicBezTo>
                <a:cubicBezTo>
                  <a:pt x="2323160" y="940923"/>
                  <a:pt x="2324113" y="938218"/>
                  <a:pt x="2326183" y="932364"/>
                </a:cubicBezTo>
                <a:cubicBezTo>
                  <a:pt x="2317623" y="933710"/>
                  <a:pt x="2310930" y="934776"/>
                  <a:pt x="2307463" y="935323"/>
                </a:cubicBezTo>
                <a:cubicBezTo>
                  <a:pt x="2289874" y="935323"/>
                  <a:pt x="2275154" y="935056"/>
                  <a:pt x="2260448" y="935399"/>
                </a:cubicBezTo>
                <a:cubicBezTo>
                  <a:pt x="2243836" y="935767"/>
                  <a:pt x="2227225" y="936529"/>
                  <a:pt x="2210638" y="937367"/>
                </a:cubicBezTo>
                <a:cubicBezTo>
                  <a:pt x="2182330" y="938802"/>
                  <a:pt x="2153831" y="938777"/>
                  <a:pt x="2125790" y="942600"/>
                </a:cubicBezTo>
                <a:cubicBezTo>
                  <a:pt x="2109559" y="944809"/>
                  <a:pt x="2094357" y="936745"/>
                  <a:pt x="2078685" y="940758"/>
                </a:cubicBezTo>
                <a:cubicBezTo>
                  <a:pt x="2067966" y="943488"/>
                  <a:pt x="2055292" y="937431"/>
                  <a:pt x="2046427" y="949001"/>
                </a:cubicBezTo>
                <a:cubicBezTo>
                  <a:pt x="2045678" y="949979"/>
                  <a:pt x="2042681" y="950080"/>
                  <a:pt x="2041436" y="949293"/>
                </a:cubicBezTo>
                <a:cubicBezTo>
                  <a:pt x="2030451" y="942308"/>
                  <a:pt x="2030527" y="942282"/>
                  <a:pt x="2018144" y="948264"/>
                </a:cubicBezTo>
                <a:cubicBezTo>
                  <a:pt x="2015896" y="949344"/>
                  <a:pt x="2013344" y="949648"/>
                  <a:pt x="2010918" y="950322"/>
                </a:cubicBezTo>
                <a:cubicBezTo>
                  <a:pt x="2018589" y="960139"/>
                  <a:pt x="2018525" y="959961"/>
                  <a:pt x="2029346" y="954944"/>
                </a:cubicBezTo>
                <a:cubicBezTo>
                  <a:pt x="2031810" y="953814"/>
                  <a:pt x="2034934" y="953941"/>
                  <a:pt x="2037715" y="954106"/>
                </a:cubicBezTo>
                <a:cubicBezTo>
                  <a:pt x="2049894" y="954855"/>
                  <a:pt x="2062099" y="956672"/>
                  <a:pt x="2074266" y="956366"/>
                </a:cubicBezTo>
                <a:cubicBezTo>
                  <a:pt x="2080438" y="956214"/>
                  <a:pt x="2086458" y="952137"/>
                  <a:pt x="2092681" y="950372"/>
                </a:cubicBezTo>
                <a:cubicBezTo>
                  <a:pt x="2096745" y="949217"/>
                  <a:pt x="2101050" y="949026"/>
                  <a:pt x="2105813" y="950232"/>
                </a:cubicBezTo>
                <a:cubicBezTo>
                  <a:pt x="2103488" y="951122"/>
                  <a:pt x="2101190" y="951998"/>
                  <a:pt x="2098878" y="952886"/>
                </a:cubicBezTo>
                <a:cubicBezTo>
                  <a:pt x="2098916" y="953890"/>
                  <a:pt x="2098942" y="954893"/>
                  <a:pt x="2098967" y="955896"/>
                </a:cubicBezTo>
                <a:cubicBezTo>
                  <a:pt x="2120036" y="955896"/>
                  <a:pt x="2141093" y="955896"/>
                  <a:pt x="2163725" y="955896"/>
                </a:cubicBezTo>
                <a:cubicBezTo>
                  <a:pt x="2161718" y="959363"/>
                  <a:pt x="2160461" y="961523"/>
                  <a:pt x="2157768" y="966171"/>
                </a:cubicBezTo>
                <a:cubicBezTo>
                  <a:pt x="2166430" y="966717"/>
                  <a:pt x="2173719" y="967161"/>
                  <a:pt x="2181022" y="967618"/>
                </a:cubicBezTo>
                <a:cubicBezTo>
                  <a:pt x="2181047" y="966298"/>
                  <a:pt x="2181073" y="964990"/>
                  <a:pt x="2181111" y="963681"/>
                </a:cubicBezTo>
                <a:cubicBezTo>
                  <a:pt x="2177110" y="964228"/>
                  <a:pt x="2173123" y="964774"/>
                  <a:pt x="2169122" y="965333"/>
                </a:cubicBezTo>
                <a:cubicBezTo>
                  <a:pt x="2169059" y="964075"/>
                  <a:pt x="2168995" y="962805"/>
                  <a:pt x="2168944" y="961535"/>
                </a:cubicBezTo>
                <a:cubicBezTo>
                  <a:pt x="2190026" y="954601"/>
                  <a:pt x="2211248" y="953928"/>
                  <a:pt x="2233359" y="963339"/>
                </a:cubicBezTo>
                <a:cubicBezTo>
                  <a:pt x="2232406" y="964863"/>
                  <a:pt x="2231301" y="966628"/>
                  <a:pt x="2229117" y="970121"/>
                </a:cubicBezTo>
                <a:cubicBezTo>
                  <a:pt x="2238604" y="973651"/>
                  <a:pt x="2247608" y="976966"/>
                  <a:pt x="2256600" y="980306"/>
                </a:cubicBezTo>
                <a:cubicBezTo>
                  <a:pt x="2256562" y="981043"/>
                  <a:pt x="2256536" y="981766"/>
                  <a:pt x="2256498" y="982490"/>
                </a:cubicBezTo>
                <a:cubicBezTo>
                  <a:pt x="2243912" y="980357"/>
                  <a:pt x="2231327" y="978160"/>
                  <a:pt x="2218716" y="976089"/>
                </a:cubicBezTo>
                <a:cubicBezTo>
                  <a:pt x="2208467" y="974401"/>
                  <a:pt x="2198180" y="972864"/>
                  <a:pt x="2187918" y="971264"/>
                </a:cubicBezTo>
                <a:cubicBezTo>
                  <a:pt x="2187486" y="972597"/>
                  <a:pt x="2187042" y="973918"/>
                  <a:pt x="2186610" y="975252"/>
                </a:cubicBezTo>
                <a:cubicBezTo>
                  <a:pt x="2188083" y="977093"/>
                  <a:pt x="2189569" y="978934"/>
                  <a:pt x="2192020" y="981995"/>
                </a:cubicBezTo>
                <a:cubicBezTo>
                  <a:pt x="2182190" y="984128"/>
                  <a:pt x="2173592" y="987024"/>
                  <a:pt x="2164868" y="987507"/>
                </a:cubicBezTo>
                <a:cubicBezTo>
                  <a:pt x="2159330" y="987837"/>
                  <a:pt x="2155470" y="981360"/>
                  <a:pt x="2147608" y="983392"/>
                </a:cubicBezTo>
                <a:cubicBezTo>
                  <a:pt x="2131466" y="987558"/>
                  <a:pt x="2114398" y="990631"/>
                  <a:pt x="2098015" y="989386"/>
                </a:cubicBezTo>
                <a:cubicBezTo>
                  <a:pt x="2087016" y="988548"/>
                  <a:pt x="2076336" y="984332"/>
                  <a:pt x="2065096" y="988040"/>
                </a:cubicBezTo>
                <a:cubicBezTo>
                  <a:pt x="2060042" y="989704"/>
                  <a:pt x="2054924" y="991037"/>
                  <a:pt x="2049844" y="992511"/>
                </a:cubicBezTo>
                <a:cubicBezTo>
                  <a:pt x="2049894" y="993463"/>
                  <a:pt x="2049945" y="994429"/>
                  <a:pt x="2049996" y="995394"/>
                </a:cubicBezTo>
                <a:cubicBezTo>
                  <a:pt x="2094548" y="999013"/>
                  <a:pt x="2139087" y="1002633"/>
                  <a:pt x="2184781" y="1006328"/>
                </a:cubicBezTo>
                <a:cubicBezTo>
                  <a:pt x="2172551" y="1016780"/>
                  <a:pt x="2140153" y="1018660"/>
                  <a:pt x="2121281" y="1010913"/>
                </a:cubicBezTo>
                <a:cubicBezTo>
                  <a:pt x="2121700" y="1014189"/>
                  <a:pt x="2122119" y="1017441"/>
                  <a:pt x="2122678" y="1021695"/>
                </a:cubicBezTo>
                <a:cubicBezTo>
                  <a:pt x="2103488" y="1010608"/>
                  <a:pt x="2092681" y="1009834"/>
                  <a:pt x="2080603" y="1020235"/>
                </a:cubicBezTo>
                <a:cubicBezTo>
                  <a:pt x="2106066" y="1029569"/>
                  <a:pt x="2131733" y="1021949"/>
                  <a:pt x="2155508" y="1028172"/>
                </a:cubicBezTo>
                <a:cubicBezTo>
                  <a:pt x="2155406" y="1029213"/>
                  <a:pt x="2155304" y="1030268"/>
                  <a:pt x="2155203" y="1031309"/>
                </a:cubicBezTo>
                <a:cubicBezTo>
                  <a:pt x="2145348" y="1030497"/>
                  <a:pt x="2135492" y="1029544"/>
                  <a:pt x="2125612" y="1028934"/>
                </a:cubicBezTo>
                <a:cubicBezTo>
                  <a:pt x="2109496" y="1027969"/>
                  <a:pt x="2093341" y="1027385"/>
                  <a:pt x="2077250" y="1026140"/>
                </a:cubicBezTo>
                <a:cubicBezTo>
                  <a:pt x="2075561" y="1026026"/>
                  <a:pt x="2074405" y="1022000"/>
                  <a:pt x="2072475" y="1020768"/>
                </a:cubicBezTo>
                <a:cubicBezTo>
                  <a:pt x="2069427" y="1018838"/>
                  <a:pt x="2065871" y="1016412"/>
                  <a:pt x="2062594" y="1016513"/>
                </a:cubicBezTo>
                <a:cubicBezTo>
                  <a:pt x="2048294" y="1017009"/>
                  <a:pt x="2034007" y="1018330"/>
                  <a:pt x="2019579" y="1021048"/>
                </a:cubicBezTo>
                <a:cubicBezTo>
                  <a:pt x="2026615" y="1021048"/>
                  <a:pt x="2033626" y="1021048"/>
                  <a:pt x="2040649" y="1021048"/>
                </a:cubicBezTo>
                <a:cubicBezTo>
                  <a:pt x="2040623" y="1022203"/>
                  <a:pt x="2040598" y="1023347"/>
                  <a:pt x="2040585" y="1024489"/>
                </a:cubicBezTo>
                <a:cubicBezTo>
                  <a:pt x="2010436" y="1024489"/>
                  <a:pt x="1980286" y="1024489"/>
                  <a:pt x="1949234" y="1024489"/>
                </a:cubicBezTo>
                <a:cubicBezTo>
                  <a:pt x="1951711" y="1014659"/>
                  <a:pt x="1956410" y="1014964"/>
                  <a:pt x="1962684" y="1016920"/>
                </a:cubicBezTo>
                <a:cubicBezTo>
                  <a:pt x="1967611" y="1018457"/>
                  <a:pt x="1972983" y="1018304"/>
                  <a:pt x="1979092" y="1019016"/>
                </a:cubicBezTo>
                <a:cubicBezTo>
                  <a:pt x="1973910" y="1007954"/>
                  <a:pt x="1968830" y="1006112"/>
                  <a:pt x="1959864" y="1009706"/>
                </a:cubicBezTo>
                <a:cubicBezTo>
                  <a:pt x="1957400" y="1010697"/>
                  <a:pt x="1954289" y="1009656"/>
                  <a:pt x="1951482" y="1009669"/>
                </a:cubicBezTo>
                <a:cubicBezTo>
                  <a:pt x="1939696" y="1009669"/>
                  <a:pt x="1927886" y="1010012"/>
                  <a:pt x="1916100" y="1009643"/>
                </a:cubicBezTo>
                <a:cubicBezTo>
                  <a:pt x="1910194" y="1009452"/>
                  <a:pt x="1904302" y="1008043"/>
                  <a:pt x="1898396" y="1007166"/>
                </a:cubicBezTo>
                <a:cubicBezTo>
                  <a:pt x="1898358" y="1005859"/>
                  <a:pt x="1898320" y="1004538"/>
                  <a:pt x="1898282" y="1003229"/>
                </a:cubicBezTo>
                <a:cubicBezTo>
                  <a:pt x="1912747" y="1001985"/>
                  <a:pt x="1927200" y="1000740"/>
                  <a:pt x="1941665" y="999496"/>
                </a:cubicBezTo>
                <a:cubicBezTo>
                  <a:pt x="1941729" y="998569"/>
                  <a:pt x="1941792" y="997654"/>
                  <a:pt x="1941856" y="996740"/>
                </a:cubicBezTo>
                <a:cubicBezTo>
                  <a:pt x="1920774" y="996740"/>
                  <a:pt x="1899679" y="996740"/>
                  <a:pt x="1878597" y="996740"/>
                </a:cubicBezTo>
                <a:cubicBezTo>
                  <a:pt x="1878559" y="995482"/>
                  <a:pt x="1878533" y="994238"/>
                  <a:pt x="1878495" y="992981"/>
                </a:cubicBezTo>
                <a:cubicBezTo>
                  <a:pt x="1891030" y="991304"/>
                  <a:pt x="1903552" y="989641"/>
                  <a:pt x="1916074" y="987964"/>
                </a:cubicBezTo>
                <a:cubicBezTo>
                  <a:pt x="1915960" y="986541"/>
                  <a:pt x="1915833" y="985119"/>
                  <a:pt x="1915706" y="983684"/>
                </a:cubicBezTo>
                <a:cubicBezTo>
                  <a:pt x="1899056" y="984789"/>
                  <a:pt x="1882394" y="985894"/>
                  <a:pt x="1863738" y="987139"/>
                </a:cubicBezTo>
                <a:cubicBezTo>
                  <a:pt x="1866875" y="991152"/>
                  <a:pt x="1867865" y="992422"/>
                  <a:pt x="1870431" y="995699"/>
                </a:cubicBezTo>
                <a:cubicBezTo>
                  <a:pt x="1852956" y="998747"/>
                  <a:pt x="1837449" y="1001464"/>
                  <a:pt x="1821942" y="1004169"/>
                </a:cubicBezTo>
                <a:cubicBezTo>
                  <a:pt x="1822006" y="1005401"/>
                  <a:pt x="1822069" y="1006608"/>
                  <a:pt x="1822133" y="1007827"/>
                </a:cubicBezTo>
                <a:cubicBezTo>
                  <a:pt x="1830400" y="1010012"/>
                  <a:pt x="1838096" y="1016019"/>
                  <a:pt x="1847583" y="1009961"/>
                </a:cubicBezTo>
                <a:cubicBezTo>
                  <a:pt x="1852854" y="1006595"/>
                  <a:pt x="1857642" y="1004195"/>
                  <a:pt x="1864068" y="1009516"/>
                </a:cubicBezTo>
                <a:cubicBezTo>
                  <a:pt x="1867840" y="1012640"/>
                  <a:pt x="1874368" y="1012132"/>
                  <a:pt x="1879714" y="1012742"/>
                </a:cubicBezTo>
                <a:cubicBezTo>
                  <a:pt x="1892745" y="1014215"/>
                  <a:pt x="1905800" y="1015384"/>
                  <a:pt x="1918843" y="1016679"/>
                </a:cubicBezTo>
                <a:cubicBezTo>
                  <a:pt x="1918830" y="1017644"/>
                  <a:pt x="1918818" y="1018622"/>
                  <a:pt x="1918805" y="1019587"/>
                </a:cubicBezTo>
                <a:cubicBezTo>
                  <a:pt x="1907870" y="1019003"/>
                  <a:pt x="1896936" y="1017809"/>
                  <a:pt x="1886001" y="1017974"/>
                </a:cubicBezTo>
                <a:cubicBezTo>
                  <a:pt x="1867472" y="1018267"/>
                  <a:pt x="1848968" y="1019714"/>
                  <a:pt x="1830438" y="1020006"/>
                </a:cubicBezTo>
                <a:cubicBezTo>
                  <a:pt x="1826146" y="1020082"/>
                  <a:pt x="1821879" y="1016552"/>
                  <a:pt x="1817510" y="1016221"/>
                </a:cubicBezTo>
                <a:cubicBezTo>
                  <a:pt x="1800098" y="1014914"/>
                  <a:pt x="1782648" y="1014151"/>
                  <a:pt x="1765211" y="1013275"/>
                </a:cubicBezTo>
                <a:cubicBezTo>
                  <a:pt x="1730439" y="1011510"/>
                  <a:pt x="1695679" y="1009249"/>
                  <a:pt x="1660881" y="1008208"/>
                </a:cubicBezTo>
                <a:cubicBezTo>
                  <a:pt x="1626019" y="1007166"/>
                  <a:pt x="1591120" y="1007421"/>
                  <a:pt x="1556245" y="1006963"/>
                </a:cubicBezTo>
                <a:cubicBezTo>
                  <a:pt x="1543482" y="1006798"/>
                  <a:pt x="1530629" y="1004956"/>
                  <a:pt x="1518031" y="1006277"/>
                </a:cubicBezTo>
                <a:cubicBezTo>
                  <a:pt x="1509332" y="1007192"/>
                  <a:pt x="1501026" y="1012234"/>
                  <a:pt x="1490701" y="1016120"/>
                </a:cubicBezTo>
                <a:cubicBezTo>
                  <a:pt x="1479792" y="1004195"/>
                  <a:pt x="1463535" y="1008893"/>
                  <a:pt x="1447610" y="1009821"/>
                </a:cubicBezTo>
                <a:cubicBezTo>
                  <a:pt x="1431951" y="1010722"/>
                  <a:pt x="1416253" y="1010341"/>
                  <a:pt x="1400569" y="1010634"/>
                </a:cubicBezTo>
                <a:cubicBezTo>
                  <a:pt x="1379322" y="1011027"/>
                  <a:pt x="1358062" y="1011523"/>
                  <a:pt x="1336688" y="1013973"/>
                </a:cubicBezTo>
                <a:cubicBezTo>
                  <a:pt x="1351267" y="1018559"/>
                  <a:pt x="1367803" y="1010671"/>
                  <a:pt x="1381989" y="1024223"/>
                </a:cubicBezTo>
                <a:cubicBezTo>
                  <a:pt x="1370013" y="1024439"/>
                  <a:pt x="1360437" y="1028490"/>
                  <a:pt x="1348359" y="1026534"/>
                </a:cubicBezTo>
                <a:cubicBezTo>
                  <a:pt x="1327442" y="1023156"/>
                  <a:pt x="1305547" y="1026293"/>
                  <a:pt x="1284097" y="1027322"/>
                </a:cubicBezTo>
                <a:cubicBezTo>
                  <a:pt x="1267472" y="1028134"/>
                  <a:pt x="1251100" y="1033811"/>
                  <a:pt x="1234223" y="1026763"/>
                </a:cubicBezTo>
                <a:cubicBezTo>
                  <a:pt x="1229307" y="1024718"/>
                  <a:pt x="1222361" y="1028350"/>
                  <a:pt x="1216354" y="1029379"/>
                </a:cubicBezTo>
                <a:cubicBezTo>
                  <a:pt x="1216369" y="1030560"/>
                  <a:pt x="1216378" y="1031728"/>
                  <a:pt x="1216393" y="1032896"/>
                </a:cubicBezTo>
                <a:cubicBezTo>
                  <a:pt x="1220000" y="1034459"/>
                  <a:pt x="1223592" y="1036008"/>
                  <a:pt x="1227199" y="1037570"/>
                </a:cubicBezTo>
                <a:cubicBezTo>
                  <a:pt x="1227149" y="1038193"/>
                  <a:pt x="1227100" y="1038815"/>
                  <a:pt x="1227050" y="1039437"/>
                </a:cubicBezTo>
                <a:cubicBezTo>
                  <a:pt x="1219886" y="1039907"/>
                  <a:pt x="1212713" y="1040377"/>
                  <a:pt x="1205534" y="1040859"/>
                </a:cubicBezTo>
                <a:cubicBezTo>
                  <a:pt x="1205494" y="1041939"/>
                  <a:pt x="1205470" y="1043044"/>
                  <a:pt x="1205435" y="1044136"/>
                </a:cubicBezTo>
                <a:cubicBezTo>
                  <a:pt x="1218013" y="1044632"/>
                  <a:pt x="1230528" y="1046705"/>
                  <a:pt x="1243085" y="1047692"/>
                </a:cubicBezTo>
                <a:lnTo>
                  <a:pt x="1280330" y="1044784"/>
                </a:lnTo>
                <a:lnTo>
                  <a:pt x="1269073" y="1053966"/>
                </a:lnTo>
                <a:cubicBezTo>
                  <a:pt x="1269162" y="1054893"/>
                  <a:pt x="1269238" y="1055807"/>
                  <a:pt x="1269327" y="1056734"/>
                </a:cubicBezTo>
                <a:cubicBezTo>
                  <a:pt x="1279220" y="1056734"/>
                  <a:pt x="1289114" y="1056455"/>
                  <a:pt x="1299007" y="1056773"/>
                </a:cubicBezTo>
                <a:cubicBezTo>
                  <a:pt x="1326274" y="1057687"/>
                  <a:pt x="1353528" y="1059592"/>
                  <a:pt x="1380808" y="1059732"/>
                </a:cubicBezTo>
                <a:cubicBezTo>
                  <a:pt x="1419593" y="1059935"/>
                  <a:pt x="1458366" y="1058919"/>
                  <a:pt x="1497165" y="1058423"/>
                </a:cubicBezTo>
                <a:cubicBezTo>
                  <a:pt x="1508798" y="1047857"/>
                  <a:pt x="1521435" y="1052073"/>
                  <a:pt x="1535836" y="1058513"/>
                </a:cubicBezTo>
                <a:cubicBezTo>
                  <a:pt x="1534008" y="1052277"/>
                  <a:pt x="1533169" y="1049343"/>
                  <a:pt x="1532255" y="1046168"/>
                </a:cubicBezTo>
                <a:cubicBezTo>
                  <a:pt x="1533398" y="1045609"/>
                  <a:pt x="1534351" y="1044720"/>
                  <a:pt x="1535240" y="1044771"/>
                </a:cubicBezTo>
                <a:cubicBezTo>
                  <a:pt x="1550314" y="1045546"/>
                  <a:pt x="1565605" y="1044924"/>
                  <a:pt x="1580363" y="1047705"/>
                </a:cubicBezTo>
                <a:cubicBezTo>
                  <a:pt x="1596416" y="1050715"/>
                  <a:pt x="1611592" y="1047501"/>
                  <a:pt x="1627251" y="1045952"/>
                </a:cubicBezTo>
                <a:cubicBezTo>
                  <a:pt x="1639240" y="1044771"/>
                  <a:pt x="1651584" y="1048073"/>
                  <a:pt x="1663764" y="1049382"/>
                </a:cubicBezTo>
                <a:cubicBezTo>
                  <a:pt x="1663814" y="1050588"/>
                  <a:pt x="1663865" y="1051794"/>
                  <a:pt x="1663916" y="1053001"/>
                </a:cubicBezTo>
                <a:cubicBezTo>
                  <a:pt x="1653197" y="1054042"/>
                  <a:pt x="1642466" y="1055071"/>
                  <a:pt x="1631747" y="1056099"/>
                </a:cubicBezTo>
                <a:cubicBezTo>
                  <a:pt x="1631683" y="1056951"/>
                  <a:pt x="1631620" y="1057788"/>
                  <a:pt x="1631557" y="1058652"/>
                </a:cubicBezTo>
                <a:cubicBezTo>
                  <a:pt x="1650454" y="1060773"/>
                  <a:pt x="1669364" y="1062907"/>
                  <a:pt x="1688275" y="1065040"/>
                </a:cubicBezTo>
                <a:cubicBezTo>
                  <a:pt x="1688516" y="1065879"/>
                  <a:pt x="1688757" y="1066729"/>
                  <a:pt x="1689011" y="1067568"/>
                </a:cubicBezTo>
                <a:cubicBezTo>
                  <a:pt x="1684134" y="1068685"/>
                  <a:pt x="1679258" y="1070743"/>
                  <a:pt x="1674368" y="1070781"/>
                </a:cubicBezTo>
                <a:cubicBezTo>
                  <a:pt x="1644879" y="1071009"/>
                  <a:pt x="1615389" y="1070743"/>
                  <a:pt x="1585887" y="1070666"/>
                </a:cubicBezTo>
                <a:cubicBezTo>
                  <a:pt x="1549222" y="1070578"/>
                  <a:pt x="1512532" y="1070488"/>
                  <a:pt x="1475854" y="1070438"/>
                </a:cubicBezTo>
                <a:cubicBezTo>
                  <a:pt x="1471511" y="1070438"/>
                  <a:pt x="1466266" y="1068774"/>
                  <a:pt x="1466126" y="1077080"/>
                </a:cubicBezTo>
                <a:cubicBezTo>
                  <a:pt x="1466114" y="1078134"/>
                  <a:pt x="1459891" y="1079899"/>
                  <a:pt x="1456550" y="1079886"/>
                </a:cubicBezTo>
                <a:cubicBezTo>
                  <a:pt x="1449388" y="1079836"/>
                  <a:pt x="1442250" y="1078604"/>
                  <a:pt x="1435075" y="1078286"/>
                </a:cubicBezTo>
                <a:cubicBezTo>
                  <a:pt x="1411948" y="1077232"/>
                  <a:pt x="1388796" y="1075696"/>
                  <a:pt x="1365656" y="1075797"/>
                </a:cubicBezTo>
                <a:cubicBezTo>
                  <a:pt x="1357503" y="1075835"/>
                  <a:pt x="1349388" y="1080166"/>
                  <a:pt x="1341234" y="1082402"/>
                </a:cubicBezTo>
                <a:cubicBezTo>
                  <a:pt x="1339177" y="1082973"/>
                  <a:pt x="1336396" y="1084039"/>
                  <a:pt x="1334961" y="1083100"/>
                </a:cubicBezTo>
                <a:cubicBezTo>
                  <a:pt x="1322629" y="1075035"/>
                  <a:pt x="1308862" y="1079633"/>
                  <a:pt x="1296149" y="1077156"/>
                </a:cubicBezTo>
                <a:cubicBezTo>
                  <a:pt x="1284554" y="1074896"/>
                  <a:pt x="1276299" y="1082071"/>
                  <a:pt x="1266316" y="1083024"/>
                </a:cubicBezTo>
                <a:cubicBezTo>
                  <a:pt x="1250644" y="1084522"/>
                  <a:pt x="1234883" y="1086427"/>
                  <a:pt x="1219186" y="1086186"/>
                </a:cubicBezTo>
                <a:cubicBezTo>
                  <a:pt x="1169885" y="1085424"/>
                  <a:pt x="1120583" y="1083621"/>
                  <a:pt x="1071272" y="1082516"/>
                </a:cubicBezTo>
                <a:cubicBezTo>
                  <a:pt x="1059117" y="1082236"/>
                  <a:pt x="1046913" y="1082668"/>
                  <a:pt x="1034783" y="1083595"/>
                </a:cubicBezTo>
                <a:cubicBezTo>
                  <a:pt x="987640" y="1087227"/>
                  <a:pt x="940764" y="1084878"/>
                  <a:pt x="893839" y="1078833"/>
                </a:cubicBezTo>
                <a:cubicBezTo>
                  <a:pt x="849225" y="1073079"/>
                  <a:pt x="804611" y="1067390"/>
                  <a:pt x="759323" y="1072952"/>
                </a:cubicBezTo>
                <a:cubicBezTo>
                  <a:pt x="739444" y="1075391"/>
                  <a:pt x="719025" y="1072279"/>
                  <a:pt x="698868" y="1072762"/>
                </a:cubicBezTo>
                <a:cubicBezTo>
                  <a:pt x="674192" y="1073359"/>
                  <a:pt x="649528" y="1075048"/>
                  <a:pt x="624867" y="1076344"/>
                </a:cubicBezTo>
                <a:cubicBezTo>
                  <a:pt x="607251" y="1077296"/>
                  <a:pt x="589609" y="1078134"/>
                  <a:pt x="572022" y="1079556"/>
                </a:cubicBezTo>
                <a:cubicBezTo>
                  <a:pt x="565762" y="1080052"/>
                  <a:pt x="559615" y="1082122"/>
                  <a:pt x="553414" y="1083468"/>
                </a:cubicBezTo>
                <a:cubicBezTo>
                  <a:pt x="553414" y="1084789"/>
                  <a:pt x="553429" y="1086110"/>
                  <a:pt x="553438" y="1087431"/>
                </a:cubicBezTo>
                <a:cubicBezTo>
                  <a:pt x="571423" y="1089589"/>
                  <a:pt x="589406" y="1091749"/>
                  <a:pt x="607389" y="1093907"/>
                </a:cubicBezTo>
                <a:cubicBezTo>
                  <a:pt x="607314" y="1095089"/>
                  <a:pt x="607240" y="1096257"/>
                  <a:pt x="607150" y="1097438"/>
                </a:cubicBezTo>
                <a:cubicBezTo>
                  <a:pt x="559764" y="1098009"/>
                  <a:pt x="512749" y="1088929"/>
                  <a:pt x="465467" y="1087037"/>
                </a:cubicBezTo>
                <a:cubicBezTo>
                  <a:pt x="465238" y="1088472"/>
                  <a:pt x="465025" y="1089907"/>
                  <a:pt x="464806" y="1091342"/>
                </a:cubicBezTo>
                <a:cubicBezTo>
                  <a:pt x="488873" y="1096270"/>
                  <a:pt x="512967" y="1101184"/>
                  <a:pt x="537042" y="1106099"/>
                </a:cubicBezTo>
                <a:cubicBezTo>
                  <a:pt x="537008" y="1107116"/>
                  <a:pt x="536969" y="1108119"/>
                  <a:pt x="536919" y="1109135"/>
                </a:cubicBezTo>
                <a:cubicBezTo>
                  <a:pt x="509425" y="1107154"/>
                  <a:pt x="481942" y="1105160"/>
                  <a:pt x="454443" y="1103179"/>
                </a:cubicBezTo>
                <a:cubicBezTo>
                  <a:pt x="454320" y="1104525"/>
                  <a:pt x="454175" y="1105884"/>
                  <a:pt x="454052" y="1107230"/>
                </a:cubicBezTo>
                <a:cubicBezTo>
                  <a:pt x="458661" y="1107687"/>
                  <a:pt x="463259" y="1108131"/>
                  <a:pt x="468389" y="1108639"/>
                </a:cubicBezTo>
                <a:cubicBezTo>
                  <a:pt x="468810" y="1113821"/>
                  <a:pt x="464717" y="1120196"/>
                  <a:pt x="476618" y="1118889"/>
                </a:cubicBezTo>
                <a:cubicBezTo>
                  <a:pt x="495098" y="1116869"/>
                  <a:pt x="514109" y="1120959"/>
                  <a:pt x="532915" y="1121949"/>
                </a:cubicBezTo>
                <a:cubicBezTo>
                  <a:pt x="538809" y="1122266"/>
                  <a:pt x="544782" y="1120946"/>
                  <a:pt x="551012" y="1122521"/>
                </a:cubicBezTo>
                <a:cubicBezTo>
                  <a:pt x="542902" y="1123664"/>
                  <a:pt x="534796" y="1124819"/>
                  <a:pt x="526695" y="1125962"/>
                </a:cubicBezTo>
                <a:cubicBezTo>
                  <a:pt x="526768" y="1126775"/>
                  <a:pt x="526833" y="1127601"/>
                  <a:pt x="526913" y="1128414"/>
                </a:cubicBezTo>
                <a:cubicBezTo>
                  <a:pt x="531100" y="1128706"/>
                  <a:pt x="535291" y="1128985"/>
                  <a:pt x="539483" y="1129264"/>
                </a:cubicBezTo>
                <a:cubicBezTo>
                  <a:pt x="539786" y="1130394"/>
                  <a:pt x="540103" y="1131525"/>
                  <a:pt x="540397" y="1132655"/>
                </a:cubicBezTo>
                <a:cubicBezTo>
                  <a:pt x="534200" y="1135487"/>
                  <a:pt x="527989" y="1138294"/>
                  <a:pt x="521768" y="1141126"/>
                </a:cubicBezTo>
                <a:cubicBezTo>
                  <a:pt x="521639" y="1142345"/>
                  <a:pt x="521515" y="1143552"/>
                  <a:pt x="521386" y="1144771"/>
                </a:cubicBezTo>
                <a:cubicBezTo>
                  <a:pt x="533248" y="1147172"/>
                  <a:pt x="545099" y="1149571"/>
                  <a:pt x="556961" y="1151972"/>
                </a:cubicBezTo>
                <a:cubicBezTo>
                  <a:pt x="556832" y="1153674"/>
                  <a:pt x="556703" y="1155388"/>
                  <a:pt x="556589" y="1157103"/>
                </a:cubicBezTo>
                <a:cubicBezTo>
                  <a:pt x="533377" y="1150270"/>
                  <a:pt x="510174" y="1147070"/>
                  <a:pt x="485737" y="1155147"/>
                </a:cubicBezTo>
                <a:cubicBezTo>
                  <a:pt x="489040" y="1159237"/>
                  <a:pt x="491526" y="1162322"/>
                  <a:pt x="494031" y="1165409"/>
                </a:cubicBezTo>
                <a:cubicBezTo>
                  <a:pt x="480543" y="1161624"/>
                  <a:pt x="467312" y="1176127"/>
                  <a:pt x="454190" y="1167085"/>
                </a:cubicBezTo>
                <a:cubicBezTo>
                  <a:pt x="454230" y="1165739"/>
                  <a:pt x="454279" y="1164380"/>
                  <a:pt x="454329" y="1163021"/>
                </a:cubicBezTo>
                <a:cubicBezTo>
                  <a:pt x="461175" y="1163021"/>
                  <a:pt x="468022" y="1163021"/>
                  <a:pt x="474877" y="1163021"/>
                </a:cubicBezTo>
                <a:cubicBezTo>
                  <a:pt x="474992" y="1161751"/>
                  <a:pt x="475096" y="1160481"/>
                  <a:pt x="475220" y="1159237"/>
                </a:cubicBezTo>
                <a:cubicBezTo>
                  <a:pt x="471678" y="1157852"/>
                  <a:pt x="468175" y="1155337"/>
                  <a:pt x="464603" y="1155286"/>
                </a:cubicBezTo>
                <a:cubicBezTo>
                  <a:pt x="446382" y="1154994"/>
                  <a:pt x="427267" y="1152785"/>
                  <a:pt x="410961" y="1162741"/>
                </a:cubicBezTo>
                <a:cubicBezTo>
                  <a:pt x="403112" y="1167542"/>
                  <a:pt x="396023" y="1174007"/>
                  <a:pt x="387059" y="1176267"/>
                </a:cubicBezTo>
                <a:cubicBezTo>
                  <a:pt x="359804" y="1183163"/>
                  <a:pt x="332652" y="1177309"/>
                  <a:pt x="305462" y="1175162"/>
                </a:cubicBezTo>
                <a:cubicBezTo>
                  <a:pt x="295440" y="1174362"/>
                  <a:pt x="285255" y="1173346"/>
                  <a:pt x="275339" y="1174438"/>
                </a:cubicBezTo>
                <a:cubicBezTo>
                  <a:pt x="257876" y="1176331"/>
                  <a:pt x="240588" y="1180014"/>
                  <a:pt x="223154" y="1182338"/>
                </a:cubicBezTo>
                <a:cubicBezTo>
                  <a:pt x="220471" y="1182693"/>
                  <a:pt x="217410" y="1179836"/>
                  <a:pt x="214542" y="1178452"/>
                </a:cubicBezTo>
                <a:cubicBezTo>
                  <a:pt x="216943" y="1173866"/>
                  <a:pt x="218441" y="1166589"/>
                  <a:pt x="221934" y="1165193"/>
                </a:cubicBezTo>
                <a:cubicBezTo>
                  <a:pt x="232992" y="1160773"/>
                  <a:pt x="244942" y="1159046"/>
                  <a:pt x="256313" y="1155363"/>
                </a:cubicBezTo>
                <a:cubicBezTo>
                  <a:pt x="271082" y="1150588"/>
                  <a:pt x="285673" y="1145114"/>
                  <a:pt x="300242" y="1139589"/>
                </a:cubicBezTo>
                <a:cubicBezTo>
                  <a:pt x="309549" y="1136059"/>
                  <a:pt x="317967" y="1136211"/>
                  <a:pt x="326808" y="1142002"/>
                </a:cubicBezTo>
                <a:cubicBezTo>
                  <a:pt x="337668" y="1149152"/>
                  <a:pt x="351271" y="1145673"/>
                  <a:pt x="354535" y="1135944"/>
                </a:cubicBezTo>
                <a:cubicBezTo>
                  <a:pt x="348388" y="1134192"/>
                  <a:pt x="342177" y="1132414"/>
                  <a:pt x="335966" y="1130649"/>
                </a:cubicBezTo>
                <a:cubicBezTo>
                  <a:pt x="336041" y="1129721"/>
                  <a:pt x="336130" y="1128781"/>
                  <a:pt x="336210" y="1127842"/>
                </a:cubicBezTo>
                <a:cubicBezTo>
                  <a:pt x="364973" y="1122648"/>
                  <a:pt x="393727" y="1117441"/>
                  <a:pt x="423736" y="1112005"/>
                </a:cubicBezTo>
                <a:cubicBezTo>
                  <a:pt x="421805" y="1110430"/>
                  <a:pt x="420803" y="1108906"/>
                  <a:pt x="419801" y="1108894"/>
                </a:cubicBezTo>
                <a:cubicBezTo>
                  <a:pt x="386017" y="1108474"/>
                  <a:pt x="352247" y="1107928"/>
                  <a:pt x="318464" y="1108220"/>
                </a:cubicBezTo>
                <a:cubicBezTo>
                  <a:pt x="313522" y="1108259"/>
                  <a:pt x="308611" y="1112475"/>
                  <a:pt x="302360" y="1115371"/>
                </a:cubicBezTo>
                <a:cubicBezTo>
                  <a:pt x="285345" y="1105617"/>
                  <a:pt x="266473" y="1111840"/>
                  <a:pt x="248321" y="1118190"/>
                </a:cubicBezTo>
                <a:cubicBezTo>
                  <a:pt x="231841" y="1123956"/>
                  <a:pt x="218680" y="1123562"/>
                  <a:pt x="206873" y="1107852"/>
                </a:cubicBezTo>
                <a:cubicBezTo>
                  <a:pt x="194525" y="1091406"/>
                  <a:pt x="178005" y="1088078"/>
                  <a:pt x="159371" y="1094314"/>
                </a:cubicBezTo>
                <a:cubicBezTo>
                  <a:pt x="152263" y="1096701"/>
                  <a:pt x="144742" y="1097717"/>
                  <a:pt x="137375" y="1099191"/>
                </a:cubicBezTo>
                <a:cubicBezTo>
                  <a:pt x="136016" y="1099470"/>
                  <a:pt x="133619" y="1099470"/>
                  <a:pt x="133262" y="1098734"/>
                </a:cubicBezTo>
                <a:cubicBezTo>
                  <a:pt x="127865" y="1086998"/>
                  <a:pt x="114391" y="1090326"/>
                  <a:pt x="108304" y="1082859"/>
                </a:cubicBezTo>
                <a:cubicBezTo>
                  <a:pt x="106642" y="1068901"/>
                  <a:pt x="105664" y="1055604"/>
                  <a:pt x="103199" y="1042625"/>
                </a:cubicBezTo>
                <a:cubicBezTo>
                  <a:pt x="102286" y="1037761"/>
                  <a:pt x="98005" y="1033621"/>
                  <a:pt x="95137" y="1029252"/>
                </a:cubicBezTo>
                <a:cubicBezTo>
                  <a:pt x="94130" y="1027741"/>
                  <a:pt x="91590" y="1026356"/>
                  <a:pt x="91744" y="1025188"/>
                </a:cubicBezTo>
                <a:cubicBezTo>
                  <a:pt x="92836" y="1016171"/>
                  <a:pt x="87845" y="1009935"/>
                  <a:pt x="85141" y="1002442"/>
                </a:cubicBezTo>
                <a:cubicBezTo>
                  <a:pt x="81981" y="993679"/>
                  <a:pt x="78449" y="993552"/>
                  <a:pt x="72456" y="993069"/>
                </a:cubicBezTo>
                <a:cubicBezTo>
                  <a:pt x="69762" y="992854"/>
                  <a:pt x="67093" y="992066"/>
                  <a:pt x="64404" y="991546"/>
                </a:cubicBezTo>
                <a:cubicBezTo>
                  <a:pt x="64137" y="990390"/>
                  <a:pt x="63884" y="989234"/>
                  <a:pt x="63626" y="988079"/>
                </a:cubicBezTo>
                <a:cubicBezTo>
                  <a:pt x="85647" y="978528"/>
                  <a:pt x="107684" y="968965"/>
                  <a:pt x="130405" y="959110"/>
                </a:cubicBezTo>
                <a:cubicBezTo>
                  <a:pt x="129120" y="952251"/>
                  <a:pt x="128029" y="946346"/>
                  <a:pt x="126342" y="937215"/>
                </a:cubicBezTo>
                <a:cubicBezTo>
                  <a:pt x="163043" y="939018"/>
                  <a:pt x="199863" y="946397"/>
                  <a:pt x="234798" y="930167"/>
                </a:cubicBezTo>
                <a:cubicBezTo>
                  <a:pt x="232575" y="920209"/>
                  <a:pt x="226413" y="916654"/>
                  <a:pt x="216804" y="921505"/>
                </a:cubicBezTo>
                <a:cubicBezTo>
                  <a:pt x="212295" y="923778"/>
                  <a:pt x="208257" y="927207"/>
                  <a:pt x="203657" y="929214"/>
                </a:cubicBezTo>
                <a:cubicBezTo>
                  <a:pt x="190527" y="934967"/>
                  <a:pt x="178471" y="927613"/>
                  <a:pt x="166064" y="924883"/>
                </a:cubicBezTo>
                <a:cubicBezTo>
                  <a:pt x="155462" y="922533"/>
                  <a:pt x="144846" y="920134"/>
                  <a:pt x="134379" y="917073"/>
                </a:cubicBezTo>
                <a:cubicBezTo>
                  <a:pt x="130176" y="915854"/>
                  <a:pt x="126416" y="912806"/>
                  <a:pt x="123534" y="908526"/>
                </a:cubicBezTo>
                <a:cubicBezTo>
                  <a:pt x="94869" y="910240"/>
                  <a:pt x="66220" y="911967"/>
                  <a:pt x="37556" y="913694"/>
                </a:cubicBezTo>
                <a:cubicBezTo>
                  <a:pt x="37184" y="912094"/>
                  <a:pt x="36807" y="910482"/>
                  <a:pt x="36425" y="908881"/>
                </a:cubicBezTo>
                <a:cubicBezTo>
                  <a:pt x="41113" y="907014"/>
                  <a:pt x="45707" y="904804"/>
                  <a:pt x="50509" y="903395"/>
                </a:cubicBezTo>
                <a:cubicBezTo>
                  <a:pt x="57300" y="901427"/>
                  <a:pt x="66890" y="906989"/>
                  <a:pt x="69405" y="893590"/>
                </a:cubicBezTo>
                <a:cubicBezTo>
                  <a:pt x="69886" y="891012"/>
                  <a:pt x="77243" y="888815"/>
                  <a:pt x="81599" y="888434"/>
                </a:cubicBezTo>
                <a:cubicBezTo>
                  <a:pt x="90921" y="887596"/>
                  <a:pt x="100341" y="888345"/>
                  <a:pt x="109688" y="887875"/>
                </a:cubicBezTo>
                <a:cubicBezTo>
                  <a:pt x="112560" y="887723"/>
                  <a:pt x="115328" y="885703"/>
                  <a:pt x="118146" y="884535"/>
                </a:cubicBezTo>
                <a:cubicBezTo>
                  <a:pt x="116842" y="881056"/>
                  <a:pt x="116395" y="876509"/>
                  <a:pt x="114073" y="874299"/>
                </a:cubicBezTo>
                <a:cubicBezTo>
                  <a:pt x="104330" y="865104"/>
                  <a:pt x="92622" y="860875"/>
                  <a:pt x="79644" y="860634"/>
                </a:cubicBezTo>
                <a:cubicBezTo>
                  <a:pt x="74867" y="860545"/>
                  <a:pt x="70119" y="859884"/>
                  <a:pt x="65357" y="859478"/>
                </a:cubicBezTo>
                <a:cubicBezTo>
                  <a:pt x="65317" y="857916"/>
                  <a:pt x="65277" y="856354"/>
                  <a:pt x="65238" y="854779"/>
                </a:cubicBezTo>
                <a:cubicBezTo>
                  <a:pt x="81520" y="852658"/>
                  <a:pt x="97801" y="850537"/>
                  <a:pt x="117566" y="847946"/>
                </a:cubicBezTo>
                <a:cubicBezTo>
                  <a:pt x="92989" y="842168"/>
                  <a:pt x="71489" y="834713"/>
                  <a:pt x="57861" y="812272"/>
                </a:cubicBezTo>
                <a:cubicBezTo>
                  <a:pt x="59270" y="805199"/>
                  <a:pt x="64350" y="802239"/>
                  <a:pt x="71627" y="801985"/>
                </a:cubicBezTo>
                <a:cubicBezTo>
                  <a:pt x="77710" y="801756"/>
                  <a:pt x="83807" y="801007"/>
                  <a:pt x="89889" y="800486"/>
                </a:cubicBezTo>
                <a:cubicBezTo>
                  <a:pt x="89904" y="799242"/>
                  <a:pt x="89928" y="798010"/>
                  <a:pt x="89953" y="796791"/>
                </a:cubicBezTo>
                <a:cubicBezTo>
                  <a:pt x="82373" y="795584"/>
                  <a:pt x="74778" y="794391"/>
                  <a:pt x="67182" y="793197"/>
                </a:cubicBezTo>
                <a:cubicBezTo>
                  <a:pt x="67143" y="792358"/>
                  <a:pt x="67108" y="791533"/>
                  <a:pt x="67083" y="790708"/>
                </a:cubicBezTo>
                <a:cubicBezTo>
                  <a:pt x="69469" y="789450"/>
                  <a:pt x="71871" y="788180"/>
                  <a:pt x="73964" y="787088"/>
                </a:cubicBezTo>
                <a:cubicBezTo>
                  <a:pt x="69013" y="768953"/>
                  <a:pt x="50663" y="771493"/>
                  <a:pt x="38354" y="761307"/>
                </a:cubicBezTo>
                <a:cubicBezTo>
                  <a:pt x="45592" y="758907"/>
                  <a:pt x="50787" y="757205"/>
                  <a:pt x="55996" y="755491"/>
                </a:cubicBezTo>
                <a:cubicBezTo>
                  <a:pt x="56159" y="754487"/>
                  <a:pt x="56323" y="753484"/>
                  <a:pt x="56492" y="752468"/>
                </a:cubicBezTo>
                <a:cubicBezTo>
                  <a:pt x="48817" y="747896"/>
                  <a:pt x="41162" y="743336"/>
                  <a:pt x="33488" y="738752"/>
                </a:cubicBezTo>
                <a:cubicBezTo>
                  <a:pt x="33771" y="737774"/>
                  <a:pt x="34048" y="736784"/>
                  <a:pt x="34316" y="735806"/>
                </a:cubicBezTo>
                <a:cubicBezTo>
                  <a:pt x="56606" y="733202"/>
                  <a:pt x="79555" y="739159"/>
                  <a:pt x="101512" y="732288"/>
                </a:cubicBezTo>
                <a:cubicBezTo>
                  <a:pt x="101894" y="731018"/>
                  <a:pt x="102286" y="729735"/>
                  <a:pt x="102668" y="728478"/>
                </a:cubicBezTo>
                <a:cubicBezTo>
                  <a:pt x="79729" y="715498"/>
                  <a:pt x="56794" y="702519"/>
                  <a:pt x="33845" y="689527"/>
                </a:cubicBezTo>
                <a:cubicBezTo>
                  <a:pt x="33909" y="688638"/>
                  <a:pt x="33984" y="687749"/>
                  <a:pt x="34048" y="686847"/>
                </a:cubicBezTo>
                <a:cubicBezTo>
                  <a:pt x="49442" y="684294"/>
                  <a:pt x="64836" y="681741"/>
                  <a:pt x="81981" y="678897"/>
                </a:cubicBezTo>
                <a:cubicBezTo>
                  <a:pt x="67207" y="668026"/>
                  <a:pt x="54329" y="658551"/>
                  <a:pt x="40780" y="648595"/>
                </a:cubicBezTo>
                <a:cubicBezTo>
                  <a:pt x="47676" y="647020"/>
                  <a:pt x="54676" y="645420"/>
                  <a:pt x="61214" y="643934"/>
                </a:cubicBezTo>
                <a:cubicBezTo>
                  <a:pt x="62445" y="633659"/>
                  <a:pt x="46381" y="631552"/>
                  <a:pt x="53148" y="617734"/>
                </a:cubicBezTo>
                <a:cubicBezTo>
                  <a:pt x="67857" y="636530"/>
                  <a:pt x="85369" y="640301"/>
                  <a:pt x="105536" y="636047"/>
                </a:cubicBezTo>
                <a:cubicBezTo>
                  <a:pt x="118821" y="633253"/>
                  <a:pt x="132424" y="632262"/>
                  <a:pt x="145872" y="630459"/>
                </a:cubicBezTo>
                <a:cubicBezTo>
                  <a:pt x="146012" y="628986"/>
                  <a:pt x="146150" y="627513"/>
                  <a:pt x="146304" y="626027"/>
                </a:cubicBezTo>
                <a:cubicBezTo>
                  <a:pt x="134125" y="623004"/>
                  <a:pt x="122036" y="619537"/>
                  <a:pt x="109767" y="617099"/>
                </a:cubicBezTo>
                <a:cubicBezTo>
                  <a:pt x="97995" y="614762"/>
                  <a:pt x="95748" y="612196"/>
                  <a:pt x="97524" y="599649"/>
                </a:cubicBezTo>
                <a:cubicBezTo>
                  <a:pt x="87046" y="591267"/>
                  <a:pt x="87428" y="585184"/>
                  <a:pt x="98997" y="577906"/>
                </a:cubicBezTo>
                <a:cubicBezTo>
                  <a:pt x="103973" y="574782"/>
                  <a:pt x="109107" y="571963"/>
                  <a:pt x="114049" y="568775"/>
                </a:cubicBezTo>
                <a:cubicBezTo>
                  <a:pt x="115800" y="567645"/>
                  <a:pt x="117665" y="566159"/>
                  <a:pt x="118657" y="564317"/>
                </a:cubicBezTo>
                <a:cubicBezTo>
                  <a:pt x="122075" y="558031"/>
                  <a:pt x="125122" y="551503"/>
                  <a:pt x="128817" y="544061"/>
                </a:cubicBezTo>
                <a:cubicBezTo>
                  <a:pt x="124357" y="543591"/>
                  <a:pt x="118072" y="542918"/>
                  <a:pt x="108790" y="541927"/>
                </a:cubicBezTo>
                <a:cubicBezTo>
                  <a:pt x="118692" y="537800"/>
                  <a:pt x="125880" y="534790"/>
                  <a:pt x="135381" y="530815"/>
                </a:cubicBezTo>
                <a:cubicBezTo>
                  <a:pt x="131496" y="525646"/>
                  <a:pt x="129005" y="519105"/>
                  <a:pt x="124764" y="517277"/>
                </a:cubicBezTo>
                <a:cubicBezTo>
                  <a:pt x="109792" y="510774"/>
                  <a:pt x="102554" y="500843"/>
                  <a:pt x="107212" y="483114"/>
                </a:cubicBezTo>
                <a:cubicBezTo>
                  <a:pt x="107351" y="482542"/>
                  <a:pt x="106528" y="481717"/>
                  <a:pt x="106453" y="480993"/>
                </a:cubicBezTo>
                <a:cubicBezTo>
                  <a:pt x="106389" y="480307"/>
                  <a:pt x="106746" y="479570"/>
                  <a:pt x="107073" y="478161"/>
                </a:cubicBezTo>
                <a:cubicBezTo>
                  <a:pt x="109921" y="477475"/>
                  <a:pt x="113235" y="477221"/>
                  <a:pt x="116102" y="475849"/>
                </a:cubicBezTo>
                <a:cubicBezTo>
                  <a:pt x="118553" y="474668"/>
                  <a:pt x="120498" y="472230"/>
                  <a:pt x="122656" y="470350"/>
                </a:cubicBezTo>
                <a:cubicBezTo>
                  <a:pt x="120433" y="467848"/>
                  <a:pt x="118494" y="463708"/>
                  <a:pt x="115924" y="463187"/>
                </a:cubicBezTo>
                <a:cubicBezTo>
                  <a:pt x="108711" y="461714"/>
                  <a:pt x="101244" y="461740"/>
                  <a:pt x="92697" y="461079"/>
                </a:cubicBezTo>
                <a:cubicBezTo>
                  <a:pt x="101155" y="445217"/>
                  <a:pt x="125757" y="456406"/>
                  <a:pt x="127433" y="433037"/>
                </a:cubicBezTo>
                <a:cubicBezTo>
                  <a:pt x="135282" y="432682"/>
                  <a:pt x="144529" y="434435"/>
                  <a:pt x="146572" y="421379"/>
                </a:cubicBezTo>
                <a:cubicBezTo>
                  <a:pt x="128282" y="415359"/>
                  <a:pt x="110273" y="416350"/>
                  <a:pt x="92022" y="420160"/>
                </a:cubicBezTo>
                <a:cubicBezTo>
                  <a:pt x="87696" y="421087"/>
                  <a:pt x="82844" y="419195"/>
                  <a:pt x="78231" y="418598"/>
                </a:cubicBezTo>
                <a:cubicBezTo>
                  <a:pt x="78270" y="417162"/>
                  <a:pt x="78310" y="415715"/>
                  <a:pt x="78359" y="414280"/>
                </a:cubicBezTo>
                <a:cubicBezTo>
                  <a:pt x="94617" y="409035"/>
                  <a:pt x="110874" y="403802"/>
                  <a:pt x="127483" y="398455"/>
                </a:cubicBezTo>
                <a:cubicBezTo>
                  <a:pt x="120800" y="390785"/>
                  <a:pt x="114530" y="383584"/>
                  <a:pt x="107748" y="375773"/>
                </a:cubicBezTo>
                <a:cubicBezTo>
                  <a:pt x="109881" y="373106"/>
                  <a:pt x="111608" y="370935"/>
                  <a:pt x="113235" y="368877"/>
                </a:cubicBezTo>
                <a:cubicBezTo>
                  <a:pt x="106632" y="344544"/>
                  <a:pt x="86451" y="351834"/>
                  <a:pt x="67436" y="350195"/>
                </a:cubicBezTo>
                <a:cubicBezTo>
                  <a:pt x="82358" y="338397"/>
                  <a:pt x="99642" y="348494"/>
                  <a:pt x="109028" y="336314"/>
                </a:cubicBezTo>
                <a:cubicBezTo>
                  <a:pt x="105054" y="329380"/>
                  <a:pt x="101840" y="323805"/>
                  <a:pt x="98630" y="318217"/>
                </a:cubicBezTo>
                <a:cubicBezTo>
                  <a:pt x="103824" y="315080"/>
                  <a:pt x="109018" y="311930"/>
                  <a:pt x="116216" y="307574"/>
                </a:cubicBezTo>
                <a:cubicBezTo>
                  <a:pt x="108066" y="305238"/>
                  <a:pt x="101879" y="303447"/>
                  <a:pt x="95033" y="301491"/>
                </a:cubicBezTo>
                <a:cubicBezTo>
                  <a:pt x="97930" y="300183"/>
                  <a:pt x="100079" y="299243"/>
                  <a:pt x="103571" y="297681"/>
                </a:cubicBezTo>
                <a:cubicBezTo>
                  <a:pt x="95748" y="293045"/>
                  <a:pt x="89115" y="289109"/>
                  <a:pt x="82472" y="285171"/>
                </a:cubicBezTo>
                <a:cubicBezTo>
                  <a:pt x="82854" y="284460"/>
                  <a:pt x="83236" y="283762"/>
                  <a:pt x="83603" y="283063"/>
                </a:cubicBezTo>
                <a:cubicBezTo>
                  <a:pt x="100014" y="285717"/>
                  <a:pt x="116435" y="288385"/>
                  <a:pt x="132841" y="291026"/>
                </a:cubicBezTo>
                <a:cubicBezTo>
                  <a:pt x="133188" y="289705"/>
                  <a:pt x="133500" y="288385"/>
                  <a:pt x="133833" y="287076"/>
                </a:cubicBezTo>
                <a:cubicBezTo>
                  <a:pt x="126629" y="282809"/>
                  <a:pt x="119431" y="278555"/>
                  <a:pt x="112218" y="274287"/>
                </a:cubicBezTo>
                <a:cubicBezTo>
                  <a:pt x="112382" y="273856"/>
                  <a:pt x="112535" y="273424"/>
                  <a:pt x="112689" y="272992"/>
                </a:cubicBezTo>
                <a:cubicBezTo>
                  <a:pt x="122363" y="276205"/>
                  <a:pt x="131863" y="280422"/>
                  <a:pt x="141745" y="282403"/>
                </a:cubicBezTo>
                <a:cubicBezTo>
                  <a:pt x="156211" y="285311"/>
                  <a:pt x="170915" y="287826"/>
                  <a:pt x="185575" y="288232"/>
                </a:cubicBezTo>
                <a:cubicBezTo>
                  <a:pt x="195264" y="288499"/>
                  <a:pt x="206832" y="280422"/>
                  <a:pt x="214348" y="283990"/>
                </a:cubicBezTo>
                <a:cubicBezTo>
                  <a:pt x="223824" y="288486"/>
                  <a:pt x="232601" y="290416"/>
                  <a:pt x="242165" y="289858"/>
                </a:cubicBezTo>
                <a:cubicBezTo>
                  <a:pt x="246684" y="289578"/>
                  <a:pt x="251079" y="286695"/>
                  <a:pt x="255510" y="284994"/>
                </a:cubicBezTo>
                <a:cubicBezTo>
                  <a:pt x="255207" y="283216"/>
                  <a:pt x="254904" y="281463"/>
                  <a:pt x="254572" y="279685"/>
                </a:cubicBezTo>
                <a:cubicBezTo>
                  <a:pt x="245722" y="279685"/>
                  <a:pt x="236867" y="279685"/>
                  <a:pt x="228001" y="279685"/>
                </a:cubicBezTo>
                <a:cubicBezTo>
                  <a:pt x="227917" y="279126"/>
                  <a:pt x="227797" y="278568"/>
                  <a:pt x="227683" y="277996"/>
                </a:cubicBezTo>
                <a:cubicBezTo>
                  <a:pt x="240334" y="273081"/>
                  <a:pt x="252984" y="268166"/>
                  <a:pt x="266066" y="263086"/>
                </a:cubicBezTo>
                <a:cubicBezTo>
                  <a:pt x="252766" y="258273"/>
                  <a:pt x="239282" y="253421"/>
                  <a:pt x="225819" y="248545"/>
                </a:cubicBezTo>
                <a:cubicBezTo>
                  <a:pt x="225908" y="247313"/>
                  <a:pt x="226012" y="246081"/>
                  <a:pt x="226126" y="244862"/>
                </a:cubicBezTo>
                <a:cubicBezTo>
                  <a:pt x="229221" y="244036"/>
                  <a:pt x="232322" y="243236"/>
                  <a:pt x="236093" y="242258"/>
                </a:cubicBezTo>
                <a:cubicBezTo>
                  <a:pt x="234912" y="240099"/>
                  <a:pt x="233780" y="238017"/>
                  <a:pt x="232411" y="235514"/>
                </a:cubicBezTo>
                <a:cubicBezTo>
                  <a:pt x="233984" y="235299"/>
                  <a:pt x="235040" y="234867"/>
                  <a:pt x="235979" y="235045"/>
                </a:cubicBezTo>
                <a:cubicBezTo>
                  <a:pt x="243485" y="236556"/>
                  <a:pt x="248450" y="232289"/>
                  <a:pt x="254254" y="227768"/>
                </a:cubicBezTo>
                <a:cubicBezTo>
                  <a:pt x="264097" y="220122"/>
                  <a:pt x="275209" y="214369"/>
                  <a:pt x="285727" y="207714"/>
                </a:cubicBezTo>
                <a:cubicBezTo>
                  <a:pt x="289725" y="205200"/>
                  <a:pt x="293942" y="202812"/>
                  <a:pt x="297231" y="199446"/>
                </a:cubicBezTo>
                <a:cubicBezTo>
                  <a:pt x="298451" y="198189"/>
                  <a:pt x="298199" y="192398"/>
                  <a:pt x="297181" y="191865"/>
                </a:cubicBezTo>
                <a:cubicBezTo>
                  <a:pt x="285077" y="185489"/>
                  <a:pt x="275730" y="171786"/>
                  <a:pt x="259131" y="175075"/>
                </a:cubicBezTo>
                <a:cubicBezTo>
                  <a:pt x="259791" y="177729"/>
                  <a:pt x="260440" y="180295"/>
                  <a:pt x="261557" y="184714"/>
                </a:cubicBezTo>
                <a:cubicBezTo>
                  <a:pt x="258139" y="183318"/>
                  <a:pt x="255867" y="182797"/>
                  <a:pt x="253986" y="181565"/>
                </a:cubicBezTo>
                <a:cubicBezTo>
                  <a:pt x="246724" y="176815"/>
                  <a:pt x="239982" y="170808"/>
                  <a:pt x="232242" y="167239"/>
                </a:cubicBezTo>
                <a:cubicBezTo>
                  <a:pt x="224866" y="163861"/>
                  <a:pt x="225263" y="157498"/>
                  <a:pt x="225461" y="151796"/>
                </a:cubicBezTo>
                <a:cubicBezTo>
                  <a:pt x="225694" y="145332"/>
                  <a:pt x="228055" y="138969"/>
                  <a:pt x="229539" y="132327"/>
                </a:cubicBezTo>
                <a:cubicBezTo>
                  <a:pt x="223521" y="130206"/>
                  <a:pt x="219037" y="128631"/>
                  <a:pt x="214553" y="127056"/>
                </a:cubicBezTo>
                <a:cubicBezTo>
                  <a:pt x="214870" y="125786"/>
                  <a:pt x="215202" y="124491"/>
                  <a:pt x="215519" y="123221"/>
                </a:cubicBezTo>
                <a:cubicBezTo>
                  <a:pt x="227128" y="126460"/>
                  <a:pt x="238746" y="129698"/>
                  <a:pt x="250370" y="132949"/>
                </a:cubicBezTo>
                <a:cubicBezTo>
                  <a:pt x="250688" y="131946"/>
                  <a:pt x="251005" y="130943"/>
                  <a:pt x="251308" y="129939"/>
                </a:cubicBezTo>
                <a:cubicBezTo>
                  <a:pt x="249075" y="128593"/>
                  <a:pt x="246813" y="127272"/>
                  <a:pt x="244565" y="125926"/>
                </a:cubicBezTo>
                <a:cubicBezTo>
                  <a:pt x="244362" y="124898"/>
                  <a:pt x="244159" y="123856"/>
                  <a:pt x="243940" y="122815"/>
                </a:cubicBezTo>
                <a:cubicBezTo>
                  <a:pt x="249467" y="121684"/>
                  <a:pt x="255092" y="119094"/>
                  <a:pt x="260466" y="119640"/>
                </a:cubicBezTo>
                <a:cubicBezTo>
                  <a:pt x="277735" y="121443"/>
                  <a:pt x="292101" y="112451"/>
                  <a:pt x="307659" y="107282"/>
                </a:cubicBezTo>
                <a:cubicBezTo>
                  <a:pt x="319570" y="103308"/>
                  <a:pt x="332692" y="101961"/>
                  <a:pt x="345248" y="102076"/>
                </a:cubicBezTo>
                <a:cubicBezTo>
                  <a:pt x="378640" y="102355"/>
                  <a:pt x="412002" y="104146"/>
                  <a:pt x="445389" y="105174"/>
                </a:cubicBezTo>
                <a:cubicBezTo>
                  <a:pt x="456884" y="105530"/>
                  <a:pt x="467892" y="106254"/>
                  <a:pt x="479426" y="109645"/>
                </a:cubicBezTo>
                <a:cubicBezTo>
                  <a:pt x="492152" y="113379"/>
                  <a:pt x="506552" y="110572"/>
                  <a:pt x="520215" y="110470"/>
                </a:cubicBezTo>
                <a:cubicBezTo>
                  <a:pt x="566684" y="110102"/>
                  <a:pt x="613183" y="110432"/>
                  <a:pt x="659613" y="109099"/>
                </a:cubicBezTo>
                <a:cubicBezTo>
                  <a:pt x="712506" y="107600"/>
                  <a:pt x="765380" y="105060"/>
                  <a:pt x="818224" y="102101"/>
                </a:cubicBezTo>
                <a:cubicBezTo>
                  <a:pt x="847240" y="100475"/>
                  <a:pt x="876197" y="97199"/>
                  <a:pt x="905144" y="94316"/>
                </a:cubicBezTo>
                <a:cubicBezTo>
                  <a:pt x="912546" y="93592"/>
                  <a:pt x="919888" y="90062"/>
                  <a:pt x="927161" y="90366"/>
                </a:cubicBezTo>
                <a:cubicBezTo>
                  <a:pt x="942188" y="90963"/>
                  <a:pt x="957412" y="95992"/>
                  <a:pt x="972072" y="94316"/>
                </a:cubicBezTo>
                <a:cubicBezTo>
                  <a:pt x="1005802" y="90455"/>
                  <a:pt x="1038668" y="102279"/>
                  <a:pt x="1072233" y="96094"/>
                </a:cubicBezTo>
                <a:cubicBezTo>
                  <a:pt x="1072264" y="97237"/>
                  <a:pt x="1072298" y="98380"/>
                  <a:pt x="1072323" y="99510"/>
                </a:cubicBezTo>
                <a:cubicBezTo>
                  <a:pt x="1058557" y="100590"/>
                  <a:pt x="1044790" y="101669"/>
                  <a:pt x="1031023" y="102749"/>
                </a:cubicBezTo>
                <a:cubicBezTo>
                  <a:pt x="1112914" y="114471"/>
                  <a:pt x="1194918" y="104032"/>
                  <a:pt x="1276731" y="108171"/>
                </a:cubicBezTo>
                <a:cubicBezTo>
                  <a:pt x="1264897" y="116147"/>
                  <a:pt x="1263726" y="116185"/>
                  <a:pt x="1250238" y="109810"/>
                </a:cubicBezTo>
                <a:cubicBezTo>
                  <a:pt x="1248674" y="109061"/>
                  <a:pt x="1246785" y="108667"/>
                  <a:pt x="1245067" y="108781"/>
                </a:cubicBezTo>
                <a:cubicBezTo>
                  <a:pt x="1209335" y="111181"/>
                  <a:pt x="1173596" y="113823"/>
                  <a:pt x="1137833" y="116109"/>
                </a:cubicBezTo>
                <a:cubicBezTo>
                  <a:pt x="1124001" y="116985"/>
                  <a:pt x="1110120" y="116947"/>
                  <a:pt x="1096305" y="117773"/>
                </a:cubicBezTo>
                <a:cubicBezTo>
                  <a:pt x="1093139" y="117963"/>
                  <a:pt x="1090068" y="119957"/>
                  <a:pt x="1086942" y="121126"/>
                </a:cubicBezTo>
                <a:cubicBezTo>
                  <a:pt x="1086983" y="122256"/>
                  <a:pt x="1087007" y="123399"/>
                  <a:pt x="1087043" y="124542"/>
                </a:cubicBezTo>
                <a:cubicBezTo>
                  <a:pt x="1094424" y="126231"/>
                  <a:pt x="1102029" y="127196"/>
                  <a:pt x="1109128" y="129774"/>
                </a:cubicBezTo>
                <a:cubicBezTo>
                  <a:pt x="1117661" y="132860"/>
                  <a:pt x="1124155" y="131146"/>
                  <a:pt x="1128862" y="122573"/>
                </a:cubicBezTo>
                <a:cubicBezTo>
                  <a:pt x="1135392" y="133114"/>
                  <a:pt x="1142431" y="134854"/>
                  <a:pt x="1155191" y="129724"/>
                </a:cubicBezTo>
                <a:cubicBezTo>
                  <a:pt x="1169617" y="123945"/>
                  <a:pt x="1183780" y="124872"/>
                  <a:pt x="1201585" y="133711"/>
                </a:cubicBezTo>
                <a:cubicBezTo>
                  <a:pt x="1192606" y="134499"/>
                  <a:pt x="1185645" y="135121"/>
                  <a:pt x="1178686" y="135731"/>
                </a:cubicBezTo>
                <a:cubicBezTo>
                  <a:pt x="1178710" y="136709"/>
                  <a:pt x="1178751" y="137687"/>
                  <a:pt x="1178775" y="138664"/>
                </a:cubicBezTo>
                <a:cubicBezTo>
                  <a:pt x="1184847" y="139414"/>
                  <a:pt x="1190944" y="140150"/>
                  <a:pt x="1197011" y="140887"/>
                </a:cubicBezTo>
                <a:cubicBezTo>
                  <a:pt x="1197002" y="141611"/>
                  <a:pt x="1196987" y="142335"/>
                  <a:pt x="1196976" y="143059"/>
                </a:cubicBezTo>
                <a:cubicBezTo>
                  <a:pt x="1173026" y="143059"/>
                  <a:pt x="1149059" y="143059"/>
                  <a:pt x="1126036" y="143059"/>
                </a:cubicBezTo>
                <a:cubicBezTo>
                  <a:pt x="1124368" y="140976"/>
                  <a:pt x="1122603" y="136861"/>
                  <a:pt x="1120826" y="136861"/>
                </a:cubicBezTo>
                <a:cubicBezTo>
                  <a:pt x="1107363" y="136848"/>
                  <a:pt x="1093903" y="137636"/>
                  <a:pt x="1079983" y="140976"/>
                </a:cubicBezTo>
                <a:cubicBezTo>
                  <a:pt x="1081481" y="142119"/>
                  <a:pt x="1082955" y="143262"/>
                  <a:pt x="1086601" y="146043"/>
                </a:cubicBezTo>
                <a:cubicBezTo>
                  <a:pt x="1033082" y="147097"/>
                  <a:pt x="981280" y="140633"/>
                  <a:pt x="930237" y="153993"/>
                </a:cubicBezTo>
                <a:cubicBezTo>
                  <a:pt x="960767" y="155124"/>
                  <a:pt x="991286" y="156254"/>
                  <a:pt x="1021805" y="157384"/>
                </a:cubicBezTo>
                <a:cubicBezTo>
                  <a:pt x="1021895" y="159099"/>
                  <a:pt x="1021979" y="160800"/>
                  <a:pt x="1022068" y="162502"/>
                </a:cubicBezTo>
                <a:cubicBezTo>
                  <a:pt x="1018021" y="163645"/>
                  <a:pt x="1013968" y="164775"/>
                  <a:pt x="1009930" y="165919"/>
                </a:cubicBezTo>
                <a:cubicBezTo>
                  <a:pt x="1009890" y="166934"/>
                  <a:pt x="1009865" y="167950"/>
                  <a:pt x="1009830" y="168979"/>
                </a:cubicBezTo>
                <a:cubicBezTo>
                  <a:pt x="1019837" y="168979"/>
                  <a:pt x="1029843" y="169017"/>
                  <a:pt x="1039848" y="168890"/>
                </a:cubicBezTo>
                <a:cubicBezTo>
                  <a:pt x="1040766" y="168877"/>
                  <a:pt x="1042240" y="167963"/>
                  <a:pt x="1042443" y="167150"/>
                </a:cubicBezTo>
                <a:cubicBezTo>
                  <a:pt x="1047548" y="147973"/>
                  <a:pt x="1061503" y="160826"/>
                  <a:pt x="1071108" y="157701"/>
                </a:cubicBezTo>
                <a:cubicBezTo>
                  <a:pt x="1065874" y="159569"/>
                  <a:pt x="1060641" y="161423"/>
                  <a:pt x="1055406" y="163290"/>
                </a:cubicBezTo>
                <a:cubicBezTo>
                  <a:pt x="1055585" y="164585"/>
                  <a:pt x="1055738" y="165906"/>
                  <a:pt x="1055902" y="167201"/>
                </a:cubicBezTo>
                <a:cubicBezTo>
                  <a:pt x="1062431" y="167201"/>
                  <a:pt x="1068959" y="167328"/>
                  <a:pt x="1075488" y="167201"/>
                </a:cubicBezTo>
                <a:cubicBezTo>
                  <a:pt x="1122920" y="166223"/>
                  <a:pt x="1170356" y="165029"/>
                  <a:pt x="1217803" y="164293"/>
                </a:cubicBezTo>
                <a:cubicBezTo>
                  <a:pt x="1238886" y="163975"/>
                  <a:pt x="1259990" y="165144"/>
                  <a:pt x="1281062" y="164458"/>
                </a:cubicBezTo>
                <a:cubicBezTo>
                  <a:pt x="1291031" y="164128"/>
                  <a:pt x="1300912" y="161016"/>
                  <a:pt x="1310831" y="159162"/>
                </a:cubicBezTo>
                <a:cubicBezTo>
                  <a:pt x="1310640" y="158210"/>
                  <a:pt x="1310437" y="157232"/>
                  <a:pt x="1310234" y="156279"/>
                </a:cubicBezTo>
                <a:cubicBezTo>
                  <a:pt x="1312240" y="158210"/>
                  <a:pt x="1314247" y="161880"/>
                  <a:pt x="1316203" y="161842"/>
                </a:cubicBezTo>
                <a:cubicBezTo>
                  <a:pt x="1341577" y="161321"/>
                  <a:pt x="1366939" y="160267"/>
                  <a:pt x="1392301" y="159352"/>
                </a:cubicBezTo>
                <a:cubicBezTo>
                  <a:pt x="1392365" y="158019"/>
                  <a:pt x="1392441" y="156673"/>
                  <a:pt x="1392504" y="155339"/>
                </a:cubicBezTo>
                <a:cubicBezTo>
                  <a:pt x="1386104" y="154717"/>
                  <a:pt x="1379576" y="152977"/>
                  <a:pt x="1373315" y="153714"/>
                </a:cubicBezTo>
                <a:cubicBezTo>
                  <a:pt x="1354201" y="155924"/>
                  <a:pt x="1351788" y="155416"/>
                  <a:pt x="1334770" y="138868"/>
                </a:cubicBezTo>
                <a:cubicBezTo>
                  <a:pt x="1345197" y="137458"/>
                  <a:pt x="1354506" y="136467"/>
                  <a:pt x="1363701" y="134791"/>
                </a:cubicBezTo>
                <a:cubicBezTo>
                  <a:pt x="1366393" y="134308"/>
                  <a:pt x="1368793" y="131883"/>
                  <a:pt x="1373429" y="129076"/>
                </a:cubicBezTo>
                <a:cubicBezTo>
                  <a:pt x="1394994" y="127412"/>
                  <a:pt x="1419416" y="125533"/>
                  <a:pt x="1443838" y="123666"/>
                </a:cubicBezTo>
                <a:cubicBezTo>
                  <a:pt x="1444117" y="122586"/>
                  <a:pt x="1444409" y="121506"/>
                  <a:pt x="1444689" y="120427"/>
                </a:cubicBezTo>
                <a:cubicBezTo>
                  <a:pt x="1442085" y="117913"/>
                  <a:pt x="1439482" y="115398"/>
                  <a:pt x="1436878" y="112883"/>
                </a:cubicBezTo>
                <a:cubicBezTo>
                  <a:pt x="1437208" y="112058"/>
                  <a:pt x="1437564" y="111220"/>
                  <a:pt x="1437894" y="110382"/>
                </a:cubicBezTo>
                <a:cubicBezTo>
                  <a:pt x="1441387" y="112350"/>
                  <a:pt x="1444765" y="114712"/>
                  <a:pt x="1448448" y="116172"/>
                </a:cubicBezTo>
                <a:cubicBezTo>
                  <a:pt x="1451940" y="117557"/>
                  <a:pt x="1455801" y="118992"/>
                  <a:pt x="1459395" y="118700"/>
                </a:cubicBezTo>
                <a:cubicBezTo>
                  <a:pt x="1469949" y="117862"/>
                  <a:pt x="1479804" y="115982"/>
                  <a:pt x="1490967" y="119564"/>
                </a:cubicBezTo>
                <a:cubicBezTo>
                  <a:pt x="1500835" y="122739"/>
                  <a:pt x="1512684" y="118700"/>
                  <a:pt x="1525257" y="117735"/>
                </a:cubicBezTo>
                <a:cubicBezTo>
                  <a:pt x="1512507" y="123411"/>
                  <a:pt x="1500759" y="129800"/>
                  <a:pt x="1488364" y="133864"/>
                </a:cubicBezTo>
                <a:cubicBezTo>
                  <a:pt x="1475029" y="138207"/>
                  <a:pt x="1461148" y="140734"/>
                  <a:pt x="1447394" y="143414"/>
                </a:cubicBezTo>
                <a:cubicBezTo>
                  <a:pt x="1433513" y="146145"/>
                  <a:pt x="1419504" y="148113"/>
                  <a:pt x="1403782" y="150691"/>
                </a:cubicBezTo>
                <a:cubicBezTo>
                  <a:pt x="1419657" y="162070"/>
                  <a:pt x="1502613" y="155568"/>
                  <a:pt x="1518527" y="150259"/>
                </a:cubicBezTo>
                <a:cubicBezTo>
                  <a:pt x="1510525" y="146716"/>
                  <a:pt x="1505077" y="144316"/>
                  <a:pt x="1499426" y="141814"/>
                </a:cubicBezTo>
                <a:cubicBezTo>
                  <a:pt x="1500670" y="135527"/>
                  <a:pt x="1504442" y="134308"/>
                  <a:pt x="1525410" y="134423"/>
                </a:cubicBezTo>
                <a:cubicBezTo>
                  <a:pt x="1522578" y="137344"/>
                  <a:pt x="1519555" y="140455"/>
                  <a:pt x="1514666" y="145497"/>
                </a:cubicBezTo>
                <a:cubicBezTo>
                  <a:pt x="1519860" y="146068"/>
                  <a:pt x="1522603" y="147338"/>
                  <a:pt x="1524394" y="146424"/>
                </a:cubicBezTo>
                <a:cubicBezTo>
                  <a:pt x="1538694" y="139172"/>
                  <a:pt x="1553998" y="141915"/>
                  <a:pt x="1568882" y="140976"/>
                </a:cubicBezTo>
                <a:cubicBezTo>
                  <a:pt x="1575651" y="140556"/>
                  <a:pt x="1583449" y="138550"/>
                  <a:pt x="1586192" y="149523"/>
                </a:cubicBezTo>
                <a:cubicBezTo>
                  <a:pt x="1586611" y="151250"/>
                  <a:pt x="1592351" y="152037"/>
                  <a:pt x="1595615" y="151961"/>
                </a:cubicBezTo>
                <a:cubicBezTo>
                  <a:pt x="1596593" y="151936"/>
                  <a:pt x="1597495" y="147541"/>
                  <a:pt x="1599248" y="143084"/>
                </a:cubicBezTo>
                <a:cubicBezTo>
                  <a:pt x="1608201" y="146538"/>
                  <a:pt x="1617891" y="150247"/>
                  <a:pt x="1628458" y="154298"/>
                </a:cubicBezTo>
                <a:cubicBezTo>
                  <a:pt x="1627340" y="156952"/>
                  <a:pt x="1626159" y="159784"/>
                  <a:pt x="1624063" y="164788"/>
                </a:cubicBezTo>
                <a:cubicBezTo>
                  <a:pt x="1634173" y="163251"/>
                  <a:pt x="1636649" y="157372"/>
                  <a:pt x="1637309" y="148862"/>
                </a:cubicBezTo>
                <a:cubicBezTo>
                  <a:pt x="1641869" y="149612"/>
                  <a:pt x="1646834" y="150399"/>
                  <a:pt x="1651813" y="151212"/>
                </a:cubicBezTo>
                <a:cubicBezTo>
                  <a:pt x="1651877" y="151910"/>
                  <a:pt x="1651940" y="152621"/>
                  <a:pt x="1652003" y="153345"/>
                </a:cubicBezTo>
                <a:cubicBezTo>
                  <a:pt x="1648917" y="154501"/>
                  <a:pt x="1645831" y="155670"/>
                  <a:pt x="1642745" y="156851"/>
                </a:cubicBezTo>
                <a:cubicBezTo>
                  <a:pt x="1650302" y="158502"/>
                  <a:pt x="1658506" y="167861"/>
                  <a:pt x="1664805" y="154400"/>
                </a:cubicBezTo>
                <a:cubicBezTo>
                  <a:pt x="1665504" y="152914"/>
                  <a:pt x="1668551" y="152025"/>
                  <a:pt x="1670520" y="152012"/>
                </a:cubicBezTo>
                <a:cubicBezTo>
                  <a:pt x="1693875" y="151847"/>
                  <a:pt x="1717231" y="151898"/>
                  <a:pt x="1740980" y="154184"/>
                </a:cubicBezTo>
                <a:cubicBezTo>
                  <a:pt x="1726375" y="156279"/>
                  <a:pt x="1711770" y="158387"/>
                  <a:pt x="1697177" y="160458"/>
                </a:cubicBezTo>
                <a:cubicBezTo>
                  <a:pt x="1696466" y="160559"/>
                  <a:pt x="1695514" y="160673"/>
                  <a:pt x="1695057" y="160280"/>
                </a:cubicBezTo>
                <a:cubicBezTo>
                  <a:pt x="1685138" y="151745"/>
                  <a:pt x="1677937" y="156597"/>
                  <a:pt x="1670850" y="165220"/>
                </a:cubicBezTo>
                <a:cubicBezTo>
                  <a:pt x="1669568" y="166782"/>
                  <a:pt x="1665326" y="166122"/>
                  <a:pt x="1662595" y="165588"/>
                </a:cubicBezTo>
                <a:cubicBezTo>
                  <a:pt x="1649184" y="162972"/>
                  <a:pt x="1636179" y="161410"/>
                  <a:pt x="1626667" y="175545"/>
                </a:cubicBezTo>
                <a:cubicBezTo>
                  <a:pt x="1626006" y="176536"/>
                  <a:pt x="1623276" y="175913"/>
                  <a:pt x="1621358" y="176066"/>
                </a:cubicBezTo>
                <a:cubicBezTo>
                  <a:pt x="1624749" y="167163"/>
                  <a:pt x="1621561" y="165982"/>
                  <a:pt x="1600581" y="168738"/>
                </a:cubicBezTo>
                <a:cubicBezTo>
                  <a:pt x="1602435" y="170313"/>
                  <a:pt x="1603553" y="171240"/>
                  <a:pt x="1606614" y="173831"/>
                </a:cubicBezTo>
                <a:cubicBezTo>
                  <a:pt x="1594587" y="173831"/>
                  <a:pt x="1584325" y="174491"/>
                  <a:pt x="1574178" y="173678"/>
                </a:cubicBezTo>
                <a:cubicBezTo>
                  <a:pt x="1558963" y="172472"/>
                  <a:pt x="1543863" y="169309"/>
                  <a:pt x="1528661" y="168713"/>
                </a:cubicBezTo>
                <a:cubicBezTo>
                  <a:pt x="1514488" y="168154"/>
                  <a:pt x="1500238" y="169729"/>
                  <a:pt x="1486040" y="170732"/>
                </a:cubicBezTo>
                <a:cubicBezTo>
                  <a:pt x="1484325" y="170846"/>
                  <a:pt x="1482738" y="173259"/>
                  <a:pt x="1481201" y="177793"/>
                </a:cubicBezTo>
                <a:cubicBezTo>
                  <a:pt x="1492987" y="178733"/>
                  <a:pt x="1504772" y="179660"/>
                  <a:pt x="1517650" y="180663"/>
                </a:cubicBezTo>
                <a:cubicBezTo>
                  <a:pt x="1517650" y="182035"/>
                  <a:pt x="1517142" y="184308"/>
                  <a:pt x="1517790" y="186086"/>
                </a:cubicBezTo>
                <a:cubicBezTo>
                  <a:pt x="1518476" y="187953"/>
                  <a:pt x="1520050" y="190290"/>
                  <a:pt x="1521625" y="190709"/>
                </a:cubicBezTo>
                <a:cubicBezTo>
                  <a:pt x="1523276" y="191141"/>
                  <a:pt x="1525689" y="189972"/>
                  <a:pt x="1527226" y="188740"/>
                </a:cubicBezTo>
                <a:cubicBezTo>
                  <a:pt x="1530134" y="186391"/>
                  <a:pt x="1532573" y="181247"/>
                  <a:pt x="1535316" y="181159"/>
                </a:cubicBezTo>
                <a:cubicBezTo>
                  <a:pt x="1555331" y="180498"/>
                  <a:pt x="1575384" y="180803"/>
                  <a:pt x="1593634" y="180803"/>
                </a:cubicBezTo>
                <a:cubicBezTo>
                  <a:pt x="1588402" y="184054"/>
                  <a:pt x="1581811" y="188144"/>
                  <a:pt x="1575232" y="192220"/>
                </a:cubicBezTo>
                <a:cubicBezTo>
                  <a:pt x="1575854" y="193592"/>
                  <a:pt x="1576476" y="194938"/>
                  <a:pt x="1577099" y="196297"/>
                </a:cubicBezTo>
                <a:cubicBezTo>
                  <a:pt x="1583919" y="194849"/>
                  <a:pt x="1593241" y="203625"/>
                  <a:pt x="1596276" y="191928"/>
                </a:cubicBezTo>
                <a:cubicBezTo>
                  <a:pt x="1602994" y="193604"/>
                  <a:pt x="1609420" y="195370"/>
                  <a:pt x="1615923" y="196729"/>
                </a:cubicBezTo>
                <a:cubicBezTo>
                  <a:pt x="1617523" y="197046"/>
                  <a:pt x="1620533" y="196475"/>
                  <a:pt x="1620901" y="195472"/>
                </a:cubicBezTo>
                <a:cubicBezTo>
                  <a:pt x="1625829" y="182098"/>
                  <a:pt x="1636497" y="188931"/>
                  <a:pt x="1645349" y="188131"/>
                </a:cubicBezTo>
                <a:cubicBezTo>
                  <a:pt x="1643151" y="190049"/>
                  <a:pt x="1640942" y="191991"/>
                  <a:pt x="1638071" y="194519"/>
                </a:cubicBezTo>
                <a:cubicBezTo>
                  <a:pt x="1640599" y="195459"/>
                  <a:pt x="1642529" y="196779"/>
                  <a:pt x="1644472" y="196805"/>
                </a:cubicBezTo>
                <a:cubicBezTo>
                  <a:pt x="1657731" y="196995"/>
                  <a:pt x="1671003" y="196945"/>
                  <a:pt x="1684249" y="196906"/>
                </a:cubicBezTo>
                <a:cubicBezTo>
                  <a:pt x="1691170" y="196894"/>
                  <a:pt x="1698536" y="199167"/>
                  <a:pt x="1703400" y="190467"/>
                </a:cubicBezTo>
                <a:cubicBezTo>
                  <a:pt x="1704277" y="188918"/>
                  <a:pt x="1709750" y="190239"/>
                  <a:pt x="1713090" y="190493"/>
                </a:cubicBezTo>
                <a:cubicBezTo>
                  <a:pt x="1720393" y="191090"/>
                  <a:pt x="1727683" y="192411"/>
                  <a:pt x="1734985" y="192423"/>
                </a:cubicBezTo>
                <a:cubicBezTo>
                  <a:pt x="1750403" y="192461"/>
                  <a:pt x="1765834" y="191839"/>
                  <a:pt x="1781264" y="191522"/>
                </a:cubicBezTo>
                <a:cubicBezTo>
                  <a:pt x="1792427" y="191280"/>
                  <a:pt x="1803603" y="191255"/>
                  <a:pt x="1814754" y="190721"/>
                </a:cubicBezTo>
                <a:cubicBezTo>
                  <a:pt x="1817383" y="190595"/>
                  <a:pt x="1819948" y="188842"/>
                  <a:pt x="1822552" y="187839"/>
                </a:cubicBezTo>
                <a:cubicBezTo>
                  <a:pt x="1824787" y="187000"/>
                  <a:pt x="1827314" y="184969"/>
                  <a:pt x="1829219" y="185515"/>
                </a:cubicBezTo>
                <a:cubicBezTo>
                  <a:pt x="1857464" y="193642"/>
                  <a:pt x="1885874" y="185705"/>
                  <a:pt x="1914182" y="186645"/>
                </a:cubicBezTo>
                <a:cubicBezTo>
                  <a:pt x="1920812" y="186861"/>
                  <a:pt x="1927492" y="186010"/>
                  <a:pt x="1933232" y="187877"/>
                </a:cubicBezTo>
                <a:cubicBezTo>
                  <a:pt x="1935379" y="188944"/>
                  <a:pt x="1937512" y="190912"/>
                  <a:pt x="1939684" y="190950"/>
                </a:cubicBezTo>
                <a:cubicBezTo>
                  <a:pt x="1955343" y="191179"/>
                  <a:pt x="1971015" y="191191"/>
                  <a:pt x="1986674" y="190938"/>
                </a:cubicBezTo>
                <a:cubicBezTo>
                  <a:pt x="1996885" y="190760"/>
                  <a:pt x="2007057" y="189757"/>
                  <a:pt x="2017268" y="189579"/>
                </a:cubicBezTo>
                <a:cubicBezTo>
                  <a:pt x="2025383" y="189439"/>
                  <a:pt x="2033549" y="189502"/>
                  <a:pt x="2041601" y="190480"/>
                </a:cubicBezTo>
                <a:cubicBezTo>
                  <a:pt x="2044865" y="190861"/>
                  <a:pt x="2047875" y="193846"/>
                  <a:pt x="2050529" y="193782"/>
                </a:cubicBezTo>
                <a:cubicBezTo>
                  <a:pt x="2070811" y="193287"/>
                  <a:pt x="2091106" y="193071"/>
                  <a:pt x="2111362" y="192208"/>
                </a:cubicBezTo>
                <a:cubicBezTo>
                  <a:pt x="2131708" y="191356"/>
                  <a:pt x="2152028" y="189871"/>
                  <a:pt x="2172361" y="188651"/>
                </a:cubicBezTo>
                <a:cubicBezTo>
                  <a:pt x="2172615" y="189972"/>
                  <a:pt x="2172843" y="191319"/>
                  <a:pt x="2173097" y="192639"/>
                </a:cubicBezTo>
                <a:cubicBezTo>
                  <a:pt x="2167928" y="194138"/>
                  <a:pt x="2162759" y="195611"/>
                  <a:pt x="2157603" y="197084"/>
                </a:cubicBezTo>
                <a:cubicBezTo>
                  <a:pt x="2157578" y="198380"/>
                  <a:pt x="2157565" y="199650"/>
                  <a:pt x="2157540" y="200932"/>
                </a:cubicBezTo>
                <a:cubicBezTo>
                  <a:pt x="2165972" y="201351"/>
                  <a:pt x="2174405" y="202228"/>
                  <a:pt x="2182825" y="202050"/>
                </a:cubicBezTo>
                <a:cubicBezTo>
                  <a:pt x="2191436" y="201872"/>
                  <a:pt x="2200250" y="201720"/>
                  <a:pt x="2208556" y="199586"/>
                </a:cubicBezTo>
                <a:cubicBezTo>
                  <a:pt x="2216938" y="197427"/>
                  <a:pt x="2224799" y="192855"/>
                  <a:pt x="2232889" y="189350"/>
                </a:cubicBezTo>
                <a:cubicBezTo>
                  <a:pt x="2232470" y="190607"/>
                  <a:pt x="2232051" y="191865"/>
                  <a:pt x="2231644" y="193135"/>
                </a:cubicBezTo>
                <a:cubicBezTo>
                  <a:pt x="2234083" y="195001"/>
                  <a:pt x="2236610" y="198570"/>
                  <a:pt x="2238947" y="198430"/>
                </a:cubicBezTo>
                <a:cubicBezTo>
                  <a:pt x="2247341" y="197961"/>
                  <a:pt x="2255660" y="195967"/>
                  <a:pt x="2264055" y="195040"/>
                </a:cubicBezTo>
                <a:cubicBezTo>
                  <a:pt x="2279904" y="193274"/>
                  <a:pt x="2295779" y="191788"/>
                  <a:pt x="2311654" y="190366"/>
                </a:cubicBezTo>
                <a:cubicBezTo>
                  <a:pt x="2313724" y="190175"/>
                  <a:pt x="2315871" y="191001"/>
                  <a:pt x="2317979" y="191344"/>
                </a:cubicBezTo>
                <a:cubicBezTo>
                  <a:pt x="2318093" y="192398"/>
                  <a:pt x="2318207" y="193452"/>
                  <a:pt x="2318322" y="194506"/>
                </a:cubicBezTo>
                <a:cubicBezTo>
                  <a:pt x="2311159" y="195433"/>
                  <a:pt x="2303958" y="197173"/>
                  <a:pt x="2296795" y="197071"/>
                </a:cubicBezTo>
                <a:cubicBezTo>
                  <a:pt x="2289505" y="196957"/>
                  <a:pt x="2283295" y="197389"/>
                  <a:pt x="2279104" y="205072"/>
                </a:cubicBezTo>
                <a:cubicBezTo>
                  <a:pt x="2278152" y="206825"/>
                  <a:pt x="2273529" y="208514"/>
                  <a:pt x="2273110" y="207955"/>
                </a:cubicBezTo>
                <a:cubicBezTo>
                  <a:pt x="2265883" y="198634"/>
                  <a:pt x="2256930" y="204501"/>
                  <a:pt x="2248815" y="204501"/>
                </a:cubicBezTo>
                <a:cubicBezTo>
                  <a:pt x="2236839" y="204488"/>
                  <a:pt x="2224291" y="205504"/>
                  <a:pt x="2213128" y="207435"/>
                </a:cubicBezTo>
                <a:cubicBezTo>
                  <a:pt x="2202790" y="209225"/>
                  <a:pt x="2193760" y="205352"/>
                  <a:pt x="2184260" y="207016"/>
                </a:cubicBezTo>
                <a:cubicBezTo>
                  <a:pt x="2177250" y="208235"/>
                  <a:pt x="2170329" y="210330"/>
                  <a:pt x="2163280" y="211041"/>
                </a:cubicBezTo>
                <a:cubicBezTo>
                  <a:pt x="2148358" y="212540"/>
                  <a:pt x="2133397" y="213442"/>
                  <a:pt x="2118436" y="214458"/>
                </a:cubicBezTo>
                <a:cubicBezTo>
                  <a:pt x="2114652" y="214725"/>
                  <a:pt x="2110842" y="214496"/>
                  <a:pt x="2107044" y="214496"/>
                </a:cubicBezTo>
                <a:cubicBezTo>
                  <a:pt x="2107044" y="215703"/>
                  <a:pt x="2107032" y="216909"/>
                  <a:pt x="2107019" y="218103"/>
                </a:cubicBezTo>
                <a:cubicBezTo>
                  <a:pt x="2118347" y="218103"/>
                  <a:pt x="2129689" y="218243"/>
                  <a:pt x="2141017" y="218065"/>
                </a:cubicBezTo>
                <a:cubicBezTo>
                  <a:pt x="2155800" y="217849"/>
                  <a:pt x="2171421" y="213887"/>
                  <a:pt x="2185188" y="217734"/>
                </a:cubicBezTo>
                <a:cubicBezTo>
                  <a:pt x="2214550" y="225939"/>
                  <a:pt x="2242211" y="213048"/>
                  <a:pt x="2270773" y="213962"/>
                </a:cubicBezTo>
                <a:cubicBezTo>
                  <a:pt x="2289658" y="214572"/>
                  <a:pt x="2308606" y="213340"/>
                  <a:pt x="2327517" y="213544"/>
                </a:cubicBezTo>
                <a:cubicBezTo>
                  <a:pt x="2330742" y="213581"/>
                  <a:pt x="2333930" y="216668"/>
                  <a:pt x="2337143" y="218344"/>
                </a:cubicBezTo>
                <a:cubicBezTo>
                  <a:pt x="2336889" y="219741"/>
                  <a:pt x="2336635" y="221151"/>
                  <a:pt x="2336381" y="222548"/>
                </a:cubicBezTo>
                <a:cubicBezTo>
                  <a:pt x="2324875" y="223589"/>
                  <a:pt x="2313381" y="224631"/>
                  <a:pt x="2301126" y="225735"/>
                </a:cubicBezTo>
                <a:cubicBezTo>
                  <a:pt x="2302180" y="227755"/>
                  <a:pt x="2303361" y="230015"/>
                  <a:pt x="2305076" y="233355"/>
                </a:cubicBezTo>
                <a:cubicBezTo>
                  <a:pt x="2298179" y="234791"/>
                  <a:pt x="2292693" y="237165"/>
                  <a:pt x="2290229" y="227234"/>
                </a:cubicBezTo>
                <a:cubicBezTo>
                  <a:pt x="2289759" y="225367"/>
                  <a:pt x="2283600" y="224211"/>
                  <a:pt x="2280082" y="224288"/>
                </a:cubicBezTo>
                <a:cubicBezTo>
                  <a:pt x="2247507" y="224999"/>
                  <a:pt x="2214918" y="225913"/>
                  <a:pt x="2182343" y="227082"/>
                </a:cubicBezTo>
                <a:cubicBezTo>
                  <a:pt x="2163153" y="227780"/>
                  <a:pt x="2144002" y="229050"/>
                  <a:pt x="2124469" y="228047"/>
                </a:cubicBezTo>
                <a:cubicBezTo>
                  <a:pt x="2127758" y="227133"/>
                  <a:pt x="2131060" y="226244"/>
                  <a:pt x="2134362" y="225342"/>
                </a:cubicBezTo>
                <a:cubicBezTo>
                  <a:pt x="2134261" y="224478"/>
                  <a:pt x="2134172" y="223615"/>
                  <a:pt x="2134070" y="222751"/>
                </a:cubicBezTo>
                <a:cubicBezTo>
                  <a:pt x="2121662" y="223678"/>
                  <a:pt x="2109241" y="224605"/>
                  <a:pt x="2096846" y="225532"/>
                </a:cubicBezTo>
                <a:cubicBezTo>
                  <a:pt x="2096910" y="226904"/>
                  <a:pt x="2096973" y="228250"/>
                  <a:pt x="2097024" y="229622"/>
                </a:cubicBezTo>
                <a:cubicBezTo>
                  <a:pt x="2101761" y="229279"/>
                  <a:pt x="2106486" y="228949"/>
                  <a:pt x="2111210" y="228606"/>
                </a:cubicBezTo>
                <a:cubicBezTo>
                  <a:pt x="2111235" y="229545"/>
                  <a:pt x="2111261" y="230472"/>
                  <a:pt x="2111286" y="231400"/>
                </a:cubicBezTo>
                <a:cubicBezTo>
                  <a:pt x="2085950" y="233216"/>
                  <a:pt x="2060639" y="235019"/>
                  <a:pt x="2035315" y="236835"/>
                </a:cubicBezTo>
                <a:cubicBezTo>
                  <a:pt x="2035162" y="237559"/>
                  <a:pt x="2035023" y="238258"/>
                  <a:pt x="2034870" y="238969"/>
                </a:cubicBezTo>
                <a:cubicBezTo>
                  <a:pt x="2037728" y="240798"/>
                  <a:pt x="2040611" y="242626"/>
                  <a:pt x="2044167" y="244900"/>
                </a:cubicBezTo>
                <a:cubicBezTo>
                  <a:pt x="2041817" y="245738"/>
                  <a:pt x="2039658" y="246525"/>
                  <a:pt x="2037486" y="247300"/>
                </a:cubicBezTo>
                <a:cubicBezTo>
                  <a:pt x="2037550" y="248329"/>
                  <a:pt x="2037614" y="249370"/>
                  <a:pt x="2037664" y="250411"/>
                </a:cubicBezTo>
                <a:cubicBezTo>
                  <a:pt x="2052422" y="250411"/>
                  <a:pt x="2067167" y="250411"/>
                  <a:pt x="2083092" y="250411"/>
                </a:cubicBezTo>
                <a:cubicBezTo>
                  <a:pt x="2080159" y="248672"/>
                  <a:pt x="2077936" y="247351"/>
                  <a:pt x="2074583" y="245370"/>
                </a:cubicBezTo>
                <a:cubicBezTo>
                  <a:pt x="2089633" y="242271"/>
                  <a:pt x="2103450" y="239172"/>
                  <a:pt x="2117331" y="236619"/>
                </a:cubicBezTo>
                <a:cubicBezTo>
                  <a:pt x="2131390" y="234041"/>
                  <a:pt x="2145538" y="232009"/>
                  <a:pt x="2158632" y="241801"/>
                </a:cubicBezTo>
                <a:cubicBezTo>
                  <a:pt x="2156943" y="242957"/>
                  <a:pt x="2155698" y="243820"/>
                  <a:pt x="2154441" y="244684"/>
                </a:cubicBezTo>
                <a:cubicBezTo>
                  <a:pt x="2154606" y="245319"/>
                  <a:pt x="2154758" y="245941"/>
                  <a:pt x="2154936" y="246576"/>
                </a:cubicBezTo>
                <a:cubicBezTo>
                  <a:pt x="2168132" y="245890"/>
                  <a:pt x="2181327" y="245166"/>
                  <a:pt x="2194522" y="244531"/>
                </a:cubicBezTo>
                <a:cubicBezTo>
                  <a:pt x="2214994" y="243554"/>
                  <a:pt x="2235518" y="242906"/>
                  <a:pt x="2255977" y="241572"/>
                </a:cubicBezTo>
                <a:cubicBezTo>
                  <a:pt x="2263902" y="241052"/>
                  <a:pt x="2271751" y="239007"/>
                  <a:pt x="2280552" y="240163"/>
                </a:cubicBezTo>
                <a:cubicBezTo>
                  <a:pt x="2273199" y="242919"/>
                  <a:pt x="2265833" y="245687"/>
                  <a:pt x="2259203" y="248177"/>
                </a:cubicBezTo>
                <a:cubicBezTo>
                  <a:pt x="2268931" y="254615"/>
                  <a:pt x="2281479" y="251961"/>
                  <a:pt x="2291029" y="243274"/>
                </a:cubicBezTo>
                <a:cubicBezTo>
                  <a:pt x="2294560" y="240048"/>
                  <a:pt x="2301482" y="241179"/>
                  <a:pt x="2306866" y="240302"/>
                </a:cubicBezTo>
                <a:cubicBezTo>
                  <a:pt x="2307006" y="241610"/>
                  <a:pt x="2307146" y="242906"/>
                  <a:pt x="2307285" y="244214"/>
                </a:cubicBezTo>
                <a:cubicBezTo>
                  <a:pt x="2303869" y="245014"/>
                  <a:pt x="2300453" y="245827"/>
                  <a:pt x="2295233" y="247059"/>
                </a:cubicBezTo>
                <a:cubicBezTo>
                  <a:pt x="2298383" y="251313"/>
                  <a:pt x="2300453" y="254120"/>
                  <a:pt x="2302117" y="256381"/>
                </a:cubicBezTo>
                <a:cubicBezTo>
                  <a:pt x="2287651" y="256381"/>
                  <a:pt x="2272691" y="256381"/>
                  <a:pt x="2256371" y="256381"/>
                </a:cubicBezTo>
                <a:cubicBezTo>
                  <a:pt x="2261388" y="259899"/>
                  <a:pt x="2265490" y="262883"/>
                  <a:pt x="2269693" y="265702"/>
                </a:cubicBezTo>
                <a:cubicBezTo>
                  <a:pt x="2270557" y="266274"/>
                  <a:pt x="2272564" y="266680"/>
                  <a:pt x="2272652" y="266490"/>
                </a:cubicBezTo>
                <a:cubicBezTo>
                  <a:pt x="2278063" y="253168"/>
                  <a:pt x="2286902" y="264318"/>
                  <a:pt x="2293836" y="263569"/>
                </a:cubicBezTo>
                <a:cubicBezTo>
                  <a:pt x="2310422" y="261791"/>
                  <a:pt x="2327440" y="263963"/>
                  <a:pt x="2343899" y="261499"/>
                </a:cubicBezTo>
                <a:cubicBezTo>
                  <a:pt x="2367915" y="257917"/>
                  <a:pt x="2391817" y="262248"/>
                  <a:pt x="2415832" y="259822"/>
                </a:cubicBezTo>
                <a:cubicBezTo>
                  <a:pt x="2437143" y="257689"/>
                  <a:pt x="2458809" y="259594"/>
                  <a:pt x="2480297" y="259607"/>
                </a:cubicBezTo>
                <a:cubicBezTo>
                  <a:pt x="2481542" y="259607"/>
                  <a:pt x="2482787" y="258641"/>
                  <a:pt x="2487105" y="256825"/>
                </a:cubicBezTo>
                <a:cubicBezTo>
                  <a:pt x="2441512" y="248113"/>
                  <a:pt x="2397913" y="263518"/>
                  <a:pt x="2352891" y="249789"/>
                </a:cubicBezTo>
                <a:cubicBezTo>
                  <a:pt x="2357869" y="247275"/>
                  <a:pt x="2360511" y="245954"/>
                  <a:pt x="2364042" y="244163"/>
                </a:cubicBezTo>
                <a:cubicBezTo>
                  <a:pt x="2357082" y="244163"/>
                  <a:pt x="2350745" y="244163"/>
                  <a:pt x="2344407" y="244163"/>
                </a:cubicBezTo>
                <a:cubicBezTo>
                  <a:pt x="2343963" y="242766"/>
                  <a:pt x="2343531" y="241344"/>
                  <a:pt x="2343087" y="239934"/>
                </a:cubicBezTo>
                <a:cubicBezTo>
                  <a:pt x="2346681" y="238474"/>
                  <a:pt x="2351405" y="234651"/>
                  <a:pt x="2353691" y="235921"/>
                </a:cubicBezTo>
                <a:cubicBezTo>
                  <a:pt x="2372208" y="246221"/>
                  <a:pt x="2388769" y="238639"/>
                  <a:pt x="2405507" y="230841"/>
                </a:cubicBezTo>
                <a:cubicBezTo>
                  <a:pt x="2411184" y="228199"/>
                  <a:pt x="2417001" y="225939"/>
                  <a:pt x="2423986" y="222954"/>
                </a:cubicBezTo>
                <a:cubicBezTo>
                  <a:pt x="2422004" y="237343"/>
                  <a:pt x="2399703" y="225748"/>
                  <a:pt x="2406002" y="244874"/>
                </a:cubicBezTo>
                <a:cubicBezTo>
                  <a:pt x="2398459" y="245611"/>
                  <a:pt x="2392528" y="246183"/>
                  <a:pt x="2386584" y="246767"/>
                </a:cubicBezTo>
                <a:cubicBezTo>
                  <a:pt x="2386635" y="247871"/>
                  <a:pt x="2386673" y="248976"/>
                  <a:pt x="2386724" y="250082"/>
                </a:cubicBezTo>
                <a:cubicBezTo>
                  <a:pt x="2461743" y="248037"/>
                  <a:pt x="2536774" y="245979"/>
                  <a:pt x="2615146" y="243833"/>
                </a:cubicBezTo>
                <a:cubicBezTo>
                  <a:pt x="2609939" y="240671"/>
                  <a:pt x="2607564" y="239223"/>
                  <a:pt x="2604935" y="237610"/>
                </a:cubicBezTo>
                <a:cubicBezTo>
                  <a:pt x="2605812" y="236784"/>
                  <a:pt x="2606510" y="235565"/>
                  <a:pt x="2607323" y="235451"/>
                </a:cubicBezTo>
                <a:cubicBezTo>
                  <a:pt x="2615870" y="234181"/>
                  <a:pt x="2624036" y="233749"/>
                  <a:pt x="2628303" y="222586"/>
                </a:cubicBezTo>
                <a:cubicBezTo>
                  <a:pt x="2629408" y="219690"/>
                  <a:pt x="2639022" y="220617"/>
                  <a:pt x="2644712" y="219766"/>
                </a:cubicBezTo>
                <a:cubicBezTo>
                  <a:pt x="2645004" y="220998"/>
                  <a:pt x="2645270" y="222217"/>
                  <a:pt x="2645563" y="223437"/>
                </a:cubicBezTo>
                <a:cubicBezTo>
                  <a:pt x="2641765" y="224872"/>
                  <a:pt x="2637968" y="226294"/>
                  <a:pt x="2634171" y="227729"/>
                </a:cubicBezTo>
                <a:cubicBezTo>
                  <a:pt x="2634234" y="228479"/>
                  <a:pt x="2634285" y="229215"/>
                  <a:pt x="2634336" y="229965"/>
                </a:cubicBezTo>
                <a:cubicBezTo>
                  <a:pt x="2668600" y="229965"/>
                  <a:pt x="2702890" y="229965"/>
                  <a:pt x="2737155" y="229965"/>
                </a:cubicBezTo>
                <a:cubicBezTo>
                  <a:pt x="2737307" y="230180"/>
                  <a:pt x="2737473" y="230384"/>
                  <a:pt x="2737625" y="230600"/>
                </a:cubicBezTo>
                <a:cubicBezTo>
                  <a:pt x="2733243" y="231400"/>
                  <a:pt x="2728849" y="232213"/>
                  <a:pt x="2724480" y="233025"/>
                </a:cubicBezTo>
                <a:cubicBezTo>
                  <a:pt x="2725598" y="247084"/>
                  <a:pt x="2726982" y="248100"/>
                  <a:pt x="2752852" y="254577"/>
                </a:cubicBezTo>
                <a:cubicBezTo>
                  <a:pt x="2747721" y="254945"/>
                  <a:pt x="2742578" y="255301"/>
                  <a:pt x="2737447" y="255669"/>
                </a:cubicBezTo>
                <a:cubicBezTo>
                  <a:pt x="2737473" y="256901"/>
                  <a:pt x="2737498" y="258120"/>
                  <a:pt x="2737523" y="259340"/>
                </a:cubicBezTo>
                <a:cubicBezTo>
                  <a:pt x="2755507" y="259340"/>
                  <a:pt x="2773490" y="259340"/>
                  <a:pt x="2791460" y="259340"/>
                </a:cubicBezTo>
                <a:cubicBezTo>
                  <a:pt x="2809304" y="259340"/>
                  <a:pt x="2827160" y="259340"/>
                  <a:pt x="2845003" y="259340"/>
                </a:cubicBezTo>
                <a:cubicBezTo>
                  <a:pt x="2845003" y="257917"/>
                  <a:pt x="2845016" y="256482"/>
                  <a:pt x="2845016" y="255047"/>
                </a:cubicBezTo>
                <a:cubicBezTo>
                  <a:pt x="2817978" y="255047"/>
                  <a:pt x="2790939" y="255047"/>
                  <a:pt x="2763736" y="255047"/>
                </a:cubicBezTo>
                <a:cubicBezTo>
                  <a:pt x="2765324" y="249383"/>
                  <a:pt x="2765273" y="248938"/>
                  <a:pt x="2788006" y="245801"/>
                </a:cubicBezTo>
                <a:cubicBezTo>
                  <a:pt x="2797417" y="244493"/>
                  <a:pt x="2807119" y="245573"/>
                  <a:pt x="2816835" y="244519"/>
                </a:cubicBezTo>
                <a:cubicBezTo>
                  <a:pt x="2795181" y="233266"/>
                  <a:pt x="2770175" y="245217"/>
                  <a:pt x="2746794" y="231590"/>
                </a:cubicBezTo>
                <a:cubicBezTo>
                  <a:pt x="2751265" y="230015"/>
                  <a:pt x="2754948" y="227691"/>
                  <a:pt x="2758694" y="227590"/>
                </a:cubicBezTo>
                <a:cubicBezTo>
                  <a:pt x="2779840" y="227031"/>
                  <a:pt x="2801010" y="226561"/>
                  <a:pt x="2822156" y="226891"/>
                </a:cubicBezTo>
                <a:cubicBezTo>
                  <a:pt x="2864206" y="227514"/>
                  <a:pt x="2906243" y="229127"/>
                  <a:pt x="2948293" y="229431"/>
                </a:cubicBezTo>
                <a:cubicBezTo>
                  <a:pt x="2974454" y="229622"/>
                  <a:pt x="3000629" y="227640"/>
                  <a:pt x="3026791" y="227717"/>
                </a:cubicBezTo>
                <a:cubicBezTo>
                  <a:pt x="3034018" y="227729"/>
                  <a:pt x="3041244" y="231565"/>
                  <a:pt x="3050959" y="234384"/>
                </a:cubicBezTo>
                <a:cubicBezTo>
                  <a:pt x="3045828" y="235565"/>
                  <a:pt x="3042641" y="237013"/>
                  <a:pt x="3039491" y="236911"/>
                </a:cubicBezTo>
                <a:cubicBezTo>
                  <a:pt x="3027858" y="236543"/>
                  <a:pt x="3016225" y="235388"/>
                  <a:pt x="3004579" y="235108"/>
                </a:cubicBezTo>
                <a:cubicBezTo>
                  <a:pt x="2998915" y="234981"/>
                  <a:pt x="2992425" y="232949"/>
                  <a:pt x="2989275" y="241890"/>
                </a:cubicBezTo>
                <a:cubicBezTo>
                  <a:pt x="2988450" y="244227"/>
                  <a:pt x="2982405" y="244417"/>
                  <a:pt x="2978734" y="247745"/>
                </a:cubicBezTo>
                <a:cubicBezTo>
                  <a:pt x="2995905" y="248900"/>
                  <a:pt x="3013075" y="250056"/>
                  <a:pt x="3030233" y="251212"/>
                </a:cubicBezTo>
                <a:cubicBezTo>
                  <a:pt x="3030373" y="249929"/>
                  <a:pt x="3030500" y="248659"/>
                  <a:pt x="3030639" y="247376"/>
                </a:cubicBezTo>
                <a:cubicBezTo>
                  <a:pt x="3025293" y="246601"/>
                  <a:pt x="3019933" y="245840"/>
                  <a:pt x="3014548" y="245052"/>
                </a:cubicBezTo>
                <a:cubicBezTo>
                  <a:pt x="3022651" y="239540"/>
                  <a:pt x="3029877" y="240366"/>
                  <a:pt x="3037129" y="245395"/>
                </a:cubicBezTo>
                <a:cubicBezTo>
                  <a:pt x="3041193" y="248202"/>
                  <a:pt x="3046667" y="249561"/>
                  <a:pt x="3051594" y="249865"/>
                </a:cubicBezTo>
                <a:cubicBezTo>
                  <a:pt x="3067660" y="250894"/>
                  <a:pt x="3083751" y="251352"/>
                  <a:pt x="3099841" y="251631"/>
                </a:cubicBezTo>
                <a:cubicBezTo>
                  <a:pt x="3115234" y="251898"/>
                  <a:pt x="3130639" y="251694"/>
                  <a:pt x="3148444" y="251694"/>
                </a:cubicBezTo>
                <a:cubicBezTo>
                  <a:pt x="3144545" y="250551"/>
                  <a:pt x="3142603" y="250031"/>
                  <a:pt x="3140685" y="249408"/>
                </a:cubicBezTo>
                <a:cubicBezTo>
                  <a:pt x="3131604" y="246424"/>
                  <a:pt x="3122701" y="242131"/>
                  <a:pt x="3113418" y="240785"/>
                </a:cubicBezTo>
                <a:cubicBezTo>
                  <a:pt x="3105125" y="239579"/>
                  <a:pt x="3096425" y="241598"/>
                  <a:pt x="3088005" y="242182"/>
                </a:cubicBezTo>
                <a:cubicBezTo>
                  <a:pt x="3088754" y="236899"/>
                  <a:pt x="3093009" y="235260"/>
                  <a:pt x="3099753" y="236137"/>
                </a:cubicBezTo>
                <a:cubicBezTo>
                  <a:pt x="3110281" y="237534"/>
                  <a:pt x="3120949" y="239109"/>
                  <a:pt x="3131490" y="238677"/>
                </a:cubicBezTo>
                <a:cubicBezTo>
                  <a:pt x="3146628" y="238080"/>
                  <a:pt x="3161678" y="235337"/>
                  <a:pt x="3176804" y="234232"/>
                </a:cubicBezTo>
                <a:cubicBezTo>
                  <a:pt x="3198216" y="232670"/>
                  <a:pt x="3220288" y="234676"/>
                  <a:pt x="3240913" y="229647"/>
                </a:cubicBezTo>
                <a:cubicBezTo>
                  <a:pt x="3256572" y="225824"/>
                  <a:pt x="3269196" y="237242"/>
                  <a:pt x="3283687" y="231806"/>
                </a:cubicBezTo>
                <a:cubicBezTo>
                  <a:pt x="3283699" y="233076"/>
                  <a:pt x="3283699" y="234346"/>
                  <a:pt x="3283712" y="235616"/>
                </a:cubicBezTo>
                <a:cubicBezTo>
                  <a:pt x="3267050" y="235984"/>
                  <a:pt x="3250362" y="235934"/>
                  <a:pt x="3233738" y="236911"/>
                </a:cubicBezTo>
                <a:lnTo>
                  <a:pt x="3209846" y="241317"/>
                </a:lnTo>
                <a:lnTo>
                  <a:pt x="3209976" y="241014"/>
                </a:lnTo>
                <a:lnTo>
                  <a:pt x="3209508" y="241073"/>
                </a:lnTo>
                <a:lnTo>
                  <a:pt x="3207233" y="237788"/>
                </a:lnTo>
                <a:cubicBezTo>
                  <a:pt x="3195892" y="237572"/>
                  <a:pt x="3184500" y="237153"/>
                  <a:pt x="3173235" y="238143"/>
                </a:cubicBezTo>
                <a:lnTo>
                  <a:pt x="3173048" y="238399"/>
                </a:lnTo>
                <a:lnTo>
                  <a:pt x="3206486" y="238049"/>
                </a:lnTo>
                <a:lnTo>
                  <a:pt x="3208654" y="241179"/>
                </a:lnTo>
                <a:lnTo>
                  <a:pt x="3209508" y="241073"/>
                </a:lnTo>
                <a:lnTo>
                  <a:pt x="3209696" y="241344"/>
                </a:lnTo>
                <a:lnTo>
                  <a:pt x="3209846" y="241317"/>
                </a:lnTo>
                <a:lnTo>
                  <a:pt x="3207855" y="245954"/>
                </a:lnTo>
                <a:cubicBezTo>
                  <a:pt x="3204045" y="246513"/>
                  <a:pt x="3200121" y="246183"/>
                  <a:pt x="3195028" y="246183"/>
                </a:cubicBezTo>
                <a:cubicBezTo>
                  <a:pt x="3202711" y="253002"/>
                  <a:pt x="3219882" y="252418"/>
                  <a:pt x="3225889" y="246284"/>
                </a:cubicBezTo>
                <a:cubicBezTo>
                  <a:pt x="3232607" y="239401"/>
                  <a:pt x="3233319" y="239667"/>
                  <a:pt x="3238614" y="248481"/>
                </a:cubicBezTo>
                <a:cubicBezTo>
                  <a:pt x="3239541" y="250056"/>
                  <a:pt x="3242437" y="250132"/>
                  <a:pt x="3244025" y="251453"/>
                </a:cubicBezTo>
                <a:cubicBezTo>
                  <a:pt x="3244393" y="251758"/>
                  <a:pt x="3243110" y="254361"/>
                  <a:pt x="3242793" y="255288"/>
                </a:cubicBezTo>
                <a:cubicBezTo>
                  <a:pt x="3259620" y="257447"/>
                  <a:pt x="3276207" y="260534"/>
                  <a:pt x="3292881" y="261372"/>
                </a:cubicBezTo>
                <a:cubicBezTo>
                  <a:pt x="3303334" y="261880"/>
                  <a:pt x="3312592" y="257371"/>
                  <a:pt x="3321558" y="249561"/>
                </a:cubicBezTo>
                <a:cubicBezTo>
                  <a:pt x="3327908" y="244024"/>
                  <a:pt x="3338919" y="244671"/>
                  <a:pt x="3347885" y="242741"/>
                </a:cubicBezTo>
                <a:cubicBezTo>
                  <a:pt x="3351530" y="241953"/>
                  <a:pt x="3355277" y="241674"/>
                  <a:pt x="3358972" y="241166"/>
                </a:cubicBezTo>
                <a:cubicBezTo>
                  <a:pt x="3358858" y="239909"/>
                  <a:pt x="3358757" y="238652"/>
                  <a:pt x="3358655" y="237419"/>
                </a:cubicBezTo>
                <a:cubicBezTo>
                  <a:pt x="3354095" y="237889"/>
                  <a:pt x="3349562" y="238613"/>
                  <a:pt x="3345002" y="238766"/>
                </a:cubicBezTo>
                <a:cubicBezTo>
                  <a:pt x="3341370" y="238893"/>
                  <a:pt x="3337611" y="238740"/>
                  <a:pt x="3334131" y="237788"/>
                </a:cubicBezTo>
                <a:cubicBezTo>
                  <a:pt x="3333229" y="237546"/>
                  <a:pt x="3332353" y="232187"/>
                  <a:pt x="3332861" y="231882"/>
                </a:cubicBezTo>
                <a:cubicBezTo>
                  <a:pt x="3335719" y="230180"/>
                  <a:pt x="3338919" y="228656"/>
                  <a:pt x="3342132" y="228225"/>
                </a:cubicBezTo>
                <a:cubicBezTo>
                  <a:pt x="3355404" y="226434"/>
                  <a:pt x="3368726" y="225037"/>
                  <a:pt x="3382035" y="223487"/>
                </a:cubicBezTo>
                <a:cubicBezTo>
                  <a:pt x="3382061" y="222027"/>
                  <a:pt x="3382074" y="220566"/>
                  <a:pt x="3382086" y="219093"/>
                </a:cubicBezTo>
                <a:cubicBezTo>
                  <a:pt x="3320631" y="213810"/>
                  <a:pt x="3259176" y="208527"/>
                  <a:pt x="3197238" y="203206"/>
                </a:cubicBezTo>
                <a:cubicBezTo>
                  <a:pt x="3197124" y="204349"/>
                  <a:pt x="3197073" y="205301"/>
                  <a:pt x="3196933" y="206254"/>
                </a:cubicBezTo>
                <a:cubicBezTo>
                  <a:pt x="3196374" y="210064"/>
                  <a:pt x="3175216" y="229837"/>
                  <a:pt x="3171901" y="229317"/>
                </a:cubicBezTo>
                <a:cubicBezTo>
                  <a:pt x="3158922" y="227310"/>
                  <a:pt x="3146667" y="225494"/>
                  <a:pt x="3133319" y="231425"/>
                </a:cubicBezTo>
                <a:cubicBezTo>
                  <a:pt x="3124518" y="235337"/>
                  <a:pt x="3113037" y="232162"/>
                  <a:pt x="3102737" y="230282"/>
                </a:cubicBezTo>
                <a:cubicBezTo>
                  <a:pt x="3109824" y="229685"/>
                  <a:pt x="3116923" y="229114"/>
                  <a:pt x="3125127" y="228441"/>
                </a:cubicBezTo>
                <a:cubicBezTo>
                  <a:pt x="3119704" y="217214"/>
                  <a:pt x="3112326" y="220249"/>
                  <a:pt x="3105379" y="220719"/>
                </a:cubicBezTo>
                <a:cubicBezTo>
                  <a:pt x="3100693" y="221036"/>
                  <a:pt x="3095905" y="220452"/>
                  <a:pt x="3091218" y="219843"/>
                </a:cubicBezTo>
                <a:cubicBezTo>
                  <a:pt x="3081706" y="218611"/>
                  <a:pt x="3072257" y="216693"/>
                  <a:pt x="3062719" y="215817"/>
                </a:cubicBezTo>
                <a:cubicBezTo>
                  <a:pt x="3048153" y="214458"/>
                  <a:pt x="3033484" y="212591"/>
                  <a:pt x="3018955" y="213239"/>
                </a:cubicBezTo>
                <a:cubicBezTo>
                  <a:pt x="3011665" y="213556"/>
                  <a:pt x="3006192" y="213493"/>
                  <a:pt x="3001302" y="205936"/>
                </a:cubicBezTo>
                <a:cubicBezTo>
                  <a:pt x="3004833" y="205454"/>
                  <a:pt x="3007957" y="205276"/>
                  <a:pt x="3010967" y="204552"/>
                </a:cubicBezTo>
                <a:cubicBezTo>
                  <a:pt x="3028201" y="200488"/>
                  <a:pt x="3044381" y="197097"/>
                  <a:pt x="3062897" y="203853"/>
                </a:cubicBezTo>
                <a:cubicBezTo>
                  <a:pt x="3077439" y="209175"/>
                  <a:pt x="3094978" y="204920"/>
                  <a:pt x="3111284" y="203828"/>
                </a:cubicBezTo>
                <a:cubicBezTo>
                  <a:pt x="3090977" y="201326"/>
                  <a:pt x="3070682" y="198837"/>
                  <a:pt x="3050375" y="196335"/>
                </a:cubicBezTo>
                <a:cubicBezTo>
                  <a:pt x="3050400" y="194824"/>
                  <a:pt x="3050413" y="193312"/>
                  <a:pt x="3050439" y="191801"/>
                </a:cubicBezTo>
                <a:cubicBezTo>
                  <a:pt x="3063634" y="190569"/>
                  <a:pt x="3076829" y="189350"/>
                  <a:pt x="3090024" y="188118"/>
                </a:cubicBezTo>
                <a:cubicBezTo>
                  <a:pt x="3089948" y="186874"/>
                  <a:pt x="3089872" y="185629"/>
                  <a:pt x="3089783" y="184384"/>
                </a:cubicBezTo>
                <a:cubicBezTo>
                  <a:pt x="3087053" y="183140"/>
                  <a:pt x="3084309" y="181908"/>
                  <a:pt x="3081566" y="180663"/>
                </a:cubicBezTo>
                <a:cubicBezTo>
                  <a:pt x="3081439" y="179800"/>
                  <a:pt x="3081312" y="178936"/>
                  <a:pt x="3081198" y="178085"/>
                </a:cubicBezTo>
                <a:cubicBezTo>
                  <a:pt x="3088043" y="176777"/>
                  <a:pt x="3094876" y="174592"/>
                  <a:pt x="3101746" y="174453"/>
                </a:cubicBezTo>
                <a:cubicBezTo>
                  <a:pt x="3108960" y="174313"/>
                  <a:pt x="3116199" y="176167"/>
                  <a:pt x="3123425" y="177145"/>
                </a:cubicBezTo>
                <a:cubicBezTo>
                  <a:pt x="3123565" y="175748"/>
                  <a:pt x="3123679" y="174351"/>
                  <a:pt x="3123807" y="172967"/>
                </a:cubicBezTo>
                <a:cubicBezTo>
                  <a:pt x="3101518" y="171506"/>
                  <a:pt x="3079229" y="170059"/>
                  <a:pt x="3056941" y="168624"/>
                </a:cubicBezTo>
                <a:cubicBezTo>
                  <a:pt x="3056915" y="167519"/>
                  <a:pt x="3056890" y="166401"/>
                  <a:pt x="3056852" y="165296"/>
                </a:cubicBezTo>
                <a:cubicBezTo>
                  <a:pt x="3074391" y="156838"/>
                  <a:pt x="3093174" y="162655"/>
                  <a:pt x="3111614" y="161956"/>
                </a:cubicBezTo>
                <a:cubicBezTo>
                  <a:pt x="3112338" y="159264"/>
                  <a:pt x="3113037" y="156648"/>
                  <a:pt x="3114053" y="152888"/>
                </a:cubicBezTo>
                <a:cubicBezTo>
                  <a:pt x="3087561" y="149739"/>
                  <a:pt x="3060560" y="146538"/>
                  <a:pt x="3032379" y="143185"/>
                </a:cubicBezTo>
                <a:cubicBezTo>
                  <a:pt x="3033662" y="139998"/>
                  <a:pt x="3034475" y="138004"/>
                  <a:pt x="3035529" y="135413"/>
                </a:cubicBezTo>
                <a:cubicBezTo>
                  <a:pt x="3021698" y="131235"/>
                  <a:pt x="3009202" y="133775"/>
                  <a:pt x="2996781" y="137178"/>
                </a:cubicBezTo>
                <a:cubicBezTo>
                  <a:pt x="2996768" y="138550"/>
                  <a:pt x="2996756" y="139896"/>
                  <a:pt x="2996756" y="141255"/>
                </a:cubicBezTo>
                <a:cubicBezTo>
                  <a:pt x="3007690" y="142563"/>
                  <a:pt x="3018638" y="143884"/>
                  <a:pt x="3031515" y="145433"/>
                </a:cubicBezTo>
                <a:cubicBezTo>
                  <a:pt x="3025763" y="153193"/>
                  <a:pt x="3022854" y="158159"/>
                  <a:pt x="3014447" y="152812"/>
                </a:cubicBezTo>
                <a:cubicBezTo>
                  <a:pt x="3010751" y="150450"/>
                  <a:pt x="3003842" y="153980"/>
                  <a:pt x="2997924" y="154933"/>
                </a:cubicBezTo>
                <a:cubicBezTo>
                  <a:pt x="2993441" y="153295"/>
                  <a:pt x="2987942" y="149840"/>
                  <a:pt x="2982290" y="149497"/>
                </a:cubicBezTo>
                <a:cubicBezTo>
                  <a:pt x="2957309" y="147973"/>
                  <a:pt x="2932240" y="147935"/>
                  <a:pt x="2907284" y="146183"/>
                </a:cubicBezTo>
                <a:cubicBezTo>
                  <a:pt x="2885986" y="144684"/>
                  <a:pt x="2864803" y="141331"/>
                  <a:pt x="2843518" y="139312"/>
                </a:cubicBezTo>
                <a:cubicBezTo>
                  <a:pt x="2837180" y="138702"/>
                  <a:pt x="2829357" y="144684"/>
                  <a:pt x="2825395" y="131438"/>
                </a:cubicBezTo>
                <a:cubicBezTo>
                  <a:pt x="2844178" y="133254"/>
                  <a:pt x="2862174" y="135197"/>
                  <a:pt x="2880170" y="136645"/>
                </a:cubicBezTo>
                <a:cubicBezTo>
                  <a:pt x="2895130" y="137864"/>
                  <a:pt x="2910129" y="138817"/>
                  <a:pt x="2925128" y="139236"/>
                </a:cubicBezTo>
                <a:cubicBezTo>
                  <a:pt x="2934043" y="139503"/>
                  <a:pt x="2942996" y="138702"/>
                  <a:pt x="2951912" y="137966"/>
                </a:cubicBezTo>
                <a:cubicBezTo>
                  <a:pt x="2954922" y="137712"/>
                  <a:pt x="2957779" y="135857"/>
                  <a:pt x="2960789" y="135286"/>
                </a:cubicBezTo>
                <a:cubicBezTo>
                  <a:pt x="2963037" y="134854"/>
                  <a:pt x="2967076" y="134448"/>
                  <a:pt x="2967520" y="135476"/>
                </a:cubicBezTo>
                <a:cubicBezTo>
                  <a:pt x="2973375" y="148723"/>
                  <a:pt x="2983052" y="138588"/>
                  <a:pt x="2990787" y="142081"/>
                </a:cubicBezTo>
                <a:cubicBezTo>
                  <a:pt x="2988323" y="125609"/>
                  <a:pt x="2976868" y="128822"/>
                  <a:pt x="2968168" y="127209"/>
                </a:cubicBezTo>
                <a:cubicBezTo>
                  <a:pt x="2956687" y="125062"/>
                  <a:pt x="2945079" y="123742"/>
                  <a:pt x="2933700" y="120287"/>
                </a:cubicBezTo>
                <a:cubicBezTo>
                  <a:pt x="2989542" y="127412"/>
                  <a:pt x="3046337" y="122332"/>
                  <a:pt x="3101328" y="139617"/>
                </a:cubicBezTo>
                <a:cubicBezTo>
                  <a:pt x="3101658" y="138474"/>
                  <a:pt x="3101975" y="137318"/>
                  <a:pt x="3102305" y="136175"/>
                </a:cubicBezTo>
                <a:cubicBezTo>
                  <a:pt x="3100934" y="134257"/>
                  <a:pt x="3099549" y="132327"/>
                  <a:pt x="3098165" y="130409"/>
                </a:cubicBezTo>
                <a:cubicBezTo>
                  <a:pt x="3098508" y="129838"/>
                  <a:pt x="3098864" y="129266"/>
                  <a:pt x="3099206" y="128682"/>
                </a:cubicBezTo>
                <a:cubicBezTo>
                  <a:pt x="3103347" y="131768"/>
                  <a:pt x="3107309" y="135222"/>
                  <a:pt x="3111691" y="137839"/>
                </a:cubicBezTo>
                <a:cubicBezTo>
                  <a:pt x="3115374" y="140036"/>
                  <a:pt x="3121317" y="143935"/>
                  <a:pt x="3123197" y="142474"/>
                </a:cubicBezTo>
                <a:cubicBezTo>
                  <a:pt x="3134906" y="133445"/>
                  <a:pt x="3148140" y="137712"/>
                  <a:pt x="3160573" y="136035"/>
                </a:cubicBezTo>
                <a:cubicBezTo>
                  <a:pt x="3173260" y="134346"/>
                  <a:pt x="3186037" y="133140"/>
                  <a:pt x="3198813" y="132441"/>
                </a:cubicBezTo>
                <a:cubicBezTo>
                  <a:pt x="3211944" y="131730"/>
                  <a:pt x="3225127" y="131972"/>
                  <a:pt x="3238284" y="131578"/>
                </a:cubicBezTo>
                <a:cubicBezTo>
                  <a:pt x="3240913" y="131501"/>
                  <a:pt x="3243517" y="130396"/>
                  <a:pt x="3246133" y="129774"/>
                </a:cubicBezTo>
                <a:cubicBezTo>
                  <a:pt x="3246184" y="128797"/>
                  <a:pt x="3246222" y="127831"/>
                  <a:pt x="3246273" y="126853"/>
                </a:cubicBezTo>
                <a:cubicBezTo>
                  <a:pt x="3234868" y="124389"/>
                  <a:pt x="3223451" y="121926"/>
                  <a:pt x="3212046" y="119475"/>
                </a:cubicBezTo>
                <a:cubicBezTo>
                  <a:pt x="3212084" y="118966"/>
                  <a:pt x="3212122" y="118459"/>
                  <a:pt x="3212160" y="117951"/>
                </a:cubicBezTo>
                <a:cubicBezTo>
                  <a:pt x="3222549" y="116947"/>
                  <a:pt x="3232938" y="115144"/>
                  <a:pt x="3243326" y="115156"/>
                </a:cubicBezTo>
                <a:cubicBezTo>
                  <a:pt x="3256140" y="115169"/>
                  <a:pt x="3269145" y="115512"/>
                  <a:pt x="3281693" y="117963"/>
                </a:cubicBezTo>
                <a:cubicBezTo>
                  <a:pt x="3290151" y="119601"/>
                  <a:pt x="3298330" y="128898"/>
                  <a:pt x="3305912" y="127958"/>
                </a:cubicBezTo>
                <a:cubicBezTo>
                  <a:pt x="3313887" y="126955"/>
                  <a:pt x="3321330" y="123107"/>
                  <a:pt x="3330283" y="124847"/>
                </a:cubicBezTo>
                <a:cubicBezTo>
                  <a:pt x="3340456" y="126803"/>
                  <a:pt x="3351911" y="129114"/>
                  <a:pt x="3361297" y="125977"/>
                </a:cubicBezTo>
                <a:cubicBezTo>
                  <a:pt x="3377006" y="120719"/>
                  <a:pt x="3392538" y="122637"/>
                  <a:pt x="3408109" y="122205"/>
                </a:cubicBezTo>
                <a:cubicBezTo>
                  <a:pt x="3422663" y="121786"/>
                  <a:pt x="3437255" y="123792"/>
                  <a:pt x="3451848" y="123983"/>
                </a:cubicBezTo>
                <a:cubicBezTo>
                  <a:pt x="3460255" y="124097"/>
                  <a:pt x="3468675" y="122650"/>
                  <a:pt x="3477095" y="122078"/>
                </a:cubicBezTo>
                <a:cubicBezTo>
                  <a:pt x="3480600" y="121837"/>
                  <a:pt x="3484613" y="120859"/>
                  <a:pt x="3487573" y="122243"/>
                </a:cubicBezTo>
                <a:cubicBezTo>
                  <a:pt x="3505810" y="130879"/>
                  <a:pt x="3524860" y="126675"/>
                  <a:pt x="3543567" y="126879"/>
                </a:cubicBezTo>
                <a:cubicBezTo>
                  <a:pt x="3552470" y="126967"/>
                  <a:pt x="3561385" y="125075"/>
                  <a:pt x="3570313" y="124847"/>
                </a:cubicBezTo>
                <a:cubicBezTo>
                  <a:pt x="3572574" y="124796"/>
                  <a:pt x="3575063" y="129165"/>
                  <a:pt x="3577171" y="128911"/>
                </a:cubicBezTo>
                <a:cubicBezTo>
                  <a:pt x="3583737" y="128111"/>
                  <a:pt x="3590150" y="126002"/>
                  <a:pt x="3596653" y="124542"/>
                </a:cubicBezTo>
                <a:cubicBezTo>
                  <a:pt x="3600958" y="123577"/>
                  <a:pt x="3605454" y="121659"/>
                  <a:pt x="3609632" y="122218"/>
                </a:cubicBezTo>
                <a:cubicBezTo>
                  <a:pt x="3620745" y="123704"/>
                  <a:pt x="3631743" y="126294"/>
                  <a:pt x="3644786" y="128847"/>
                </a:cubicBezTo>
                <a:cubicBezTo>
                  <a:pt x="3643211" y="123399"/>
                  <a:pt x="3642563" y="121177"/>
                  <a:pt x="3641446" y="117367"/>
                </a:cubicBezTo>
                <a:cubicBezTo>
                  <a:pt x="3662350" y="121037"/>
                  <a:pt x="3682048" y="124491"/>
                  <a:pt x="3702495" y="128073"/>
                </a:cubicBezTo>
                <a:cubicBezTo>
                  <a:pt x="3701771" y="125596"/>
                  <a:pt x="3700996" y="122942"/>
                  <a:pt x="3699929" y="119284"/>
                </a:cubicBezTo>
                <a:cubicBezTo>
                  <a:pt x="3703142" y="119005"/>
                  <a:pt x="3705860" y="118509"/>
                  <a:pt x="3708578" y="118573"/>
                </a:cubicBezTo>
                <a:cubicBezTo>
                  <a:pt x="3729343" y="119170"/>
                  <a:pt x="3750120" y="119589"/>
                  <a:pt x="3770859" y="120694"/>
                </a:cubicBezTo>
                <a:cubicBezTo>
                  <a:pt x="3780879" y="121227"/>
                  <a:pt x="3790823" y="123894"/>
                  <a:pt x="3800818" y="124034"/>
                </a:cubicBezTo>
                <a:cubicBezTo>
                  <a:pt x="3805085" y="124097"/>
                  <a:pt x="3809695" y="120617"/>
                  <a:pt x="3813493" y="117735"/>
                </a:cubicBezTo>
                <a:cubicBezTo>
                  <a:pt x="3814521" y="116947"/>
                  <a:pt x="3813899" y="110546"/>
                  <a:pt x="3812820" y="110076"/>
                </a:cubicBezTo>
                <a:cubicBezTo>
                  <a:pt x="3805200" y="106901"/>
                  <a:pt x="3797351" y="104260"/>
                  <a:pt x="3789413" y="102127"/>
                </a:cubicBezTo>
                <a:cubicBezTo>
                  <a:pt x="3782695" y="100323"/>
                  <a:pt x="3775393" y="103130"/>
                  <a:pt x="3770910" y="92551"/>
                </a:cubicBezTo>
                <a:cubicBezTo>
                  <a:pt x="3769246" y="88639"/>
                  <a:pt x="3756279" y="88817"/>
                  <a:pt x="3748723" y="89655"/>
                </a:cubicBezTo>
                <a:cubicBezTo>
                  <a:pt x="3734727" y="91243"/>
                  <a:pt x="3720922" y="94684"/>
                  <a:pt x="3707054" y="97402"/>
                </a:cubicBezTo>
                <a:cubicBezTo>
                  <a:pt x="3705428" y="97732"/>
                  <a:pt x="3703892" y="98469"/>
                  <a:pt x="3699929" y="99866"/>
                </a:cubicBezTo>
                <a:cubicBezTo>
                  <a:pt x="3710673" y="103460"/>
                  <a:pt x="3719157" y="106305"/>
                  <a:pt x="3727653" y="109149"/>
                </a:cubicBezTo>
                <a:cubicBezTo>
                  <a:pt x="3727539" y="109988"/>
                  <a:pt x="3727425" y="110826"/>
                  <a:pt x="3727310" y="111664"/>
                </a:cubicBezTo>
                <a:cubicBezTo>
                  <a:pt x="3715982" y="111029"/>
                  <a:pt x="3704641" y="110394"/>
                  <a:pt x="3691661" y="109670"/>
                </a:cubicBezTo>
                <a:cubicBezTo>
                  <a:pt x="3695408" y="99409"/>
                  <a:pt x="3693008" y="96094"/>
                  <a:pt x="3684689" y="96005"/>
                </a:cubicBezTo>
                <a:cubicBezTo>
                  <a:pt x="3679241" y="95954"/>
                  <a:pt x="3673907" y="92513"/>
                  <a:pt x="3668395" y="91115"/>
                </a:cubicBezTo>
                <a:cubicBezTo>
                  <a:pt x="3664318" y="90087"/>
                  <a:pt x="3659416" y="83470"/>
                  <a:pt x="3656076" y="92602"/>
                </a:cubicBezTo>
                <a:cubicBezTo>
                  <a:pt x="3655797" y="93363"/>
                  <a:pt x="3650920" y="93237"/>
                  <a:pt x="3650844" y="92855"/>
                </a:cubicBezTo>
                <a:cubicBezTo>
                  <a:pt x="3648812" y="83394"/>
                  <a:pt x="3641890" y="87051"/>
                  <a:pt x="3636734" y="86759"/>
                </a:cubicBezTo>
                <a:cubicBezTo>
                  <a:pt x="3621240" y="85845"/>
                  <a:pt x="3605708" y="84575"/>
                  <a:pt x="3590214" y="84842"/>
                </a:cubicBezTo>
                <a:cubicBezTo>
                  <a:pt x="3577628" y="85057"/>
                  <a:pt x="3565081" y="87305"/>
                  <a:pt x="3552508" y="88664"/>
                </a:cubicBezTo>
                <a:cubicBezTo>
                  <a:pt x="3552406" y="87496"/>
                  <a:pt x="3552292" y="86327"/>
                  <a:pt x="3552178" y="85172"/>
                </a:cubicBezTo>
                <a:cubicBezTo>
                  <a:pt x="3568599" y="83508"/>
                  <a:pt x="3584994" y="81286"/>
                  <a:pt x="3601441" y="80308"/>
                </a:cubicBezTo>
                <a:cubicBezTo>
                  <a:pt x="3631540" y="78492"/>
                  <a:pt x="3661664" y="76523"/>
                  <a:pt x="3691789" y="76320"/>
                </a:cubicBezTo>
                <a:close/>
                <a:moveTo>
                  <a:pt x="3372954" y="76174"/>
                </a:moveTo>
                <a:cubicBezTo>
                  <a:pt x="3381298" y="76936"/>
                  <a:pt x="3389642" y="77686"/>
                  <a:pt x="3397999" y="78460"/>
                </a:cubicBezTo>
                <a:cubicBezTo>
                  <a:pt x="3397719" y="80442"/>
                  <a:pt x="3397453" y="82436"/>
                  <a:pt x="3397186" y="84429"/>
                </a:cubicBezTo>
                <a:cubicBezTo>
                  <a:pt x="3388931" y="82893"/>
                  <a:pt x="3380689" y="81356"/>
                  <a:pt x="3372447" y="79819"/>
                </a:cubicBezTo>
                <a:cubicBezTo>
                  <a:pt x="3372612" y="78613"/>
                  <a:pt x="3372790" y="77381"/>
                  <a:pt x="3372954" y="76174"/>
                </a:cubicBezTo>
                <a:close/>
                <a:moveTo>
                  <a:pt x="428884" y="65891"/>
                </a:moveTo>
                <a:cubicBezTo>
                  <a:pt x="441927" y="66779"/>
                  <a:pt x="454929" y="68621"/>
                  <a:pt x="466018" y="69827"/>
                </a:cubicBezTo>
                <a:cubicBezTo>
                  <a:pt x="447632" y="74349"/>
                  <a:pt x="427411" y="79302"/>
                  <a:pt x="406937" y="84344"/>
                </a:cubicBezTo>
                <a:cubicBezTo>
                  <a:pt x="408376" y="72456"/>
                  <a:pt x="416974" y="65065"/>
                  <a:pt x="428884" y="65891"/>
                </a:cubicBezTo>
                <a:close/>
                <a:moveTo>
                  <a:pt x="3149325" y="65514"/>
                </a:moveTo>
                <a:cubicBezTo>
                  <a:pt x="3160565" y="66060"/>
                  <a:pt x="3171360" y="66593"/>
                  <a:pt x="3182891" y="67165"/>
                </a:cubicBezTo>
                <a:cubicBezTo>
                  <a:pt x="3175868" y="76728"/>
                  <a:pt x="3161200" y="75661"/>
                  <a:pt x="3149325" y="65514"/>
                </a:cubicBezTo>
                <a:close/>
                <a:moveTo>
                  <a:pt x="2160474" y="65248"/>
                </a:moveTo>
                <a:cubicBezTo>
                  <a:pt x="2163255" y="65133"/>
                  <a:pt x="2166062" y="65565"/>
                  <a:pt x="2168831" y="65755"/>
                </a:cubicBezTo>
                <a:cubicBezTo>
                  <a:pt x="2168932" y="67000"/>
                  <a:pt x="2169034" y="68232"/>
                  <a:pt x="2169136" y="69477"/>
                </a:cubicBezTo>
                <a:cubicBezTo>
                  <a:pt x="2112189" y="76258"/>
                  <a:pt x="2055242" y="83040"/>
                  <a:pt x="1995908" y="90114"/>
                </a:cubicBezTo>
                <a:cubicBezTo>
                  <a:pt x="2001788" y="78557"/>
                  <a:pt x="1996822" y="76258"/>
                  <a:pt x="1989049" y="76842"/>
                </a:cubicBezTo>
                <a:cubicBezTo>
                  <a:pt x="1978051" y="77655"/>
                  <a:pt x="1967091" y="78976"/>
                  <a:pt x="1956093" y="79903"/>
                </a:cubicBezTo>
                <a:cubicBezTo>
                  <a:pt x="1944599" y="80881"/>
                  <a:pt x="1933030" y="81072"/>
                  <a:pt x="1921651" y="82735"/>
                </a:cubicBezTo>
                <a:cubicBezTo>
                  <a:pt x="1914170" y="83827"/>
                  <a:pt x="1906995" y="87117"/>
                  <a:pt x="1899603" y="89073"/>
                </a:cubicBezTo>
                <a:cubicBezTo>
                  <a:pt x="1893685" y="90635"/>
                  <a:pt x="1887703" y="92184"/>
                  <a:pt x="1881658" y="92857"/>
                </a:cubicBezTo>
                <a:cubicBezTo>
                  <a:pt x="1855484" y="95715"/>
                  <a:pt x="1829283" y="98369"/>
                  <a:pt x="1803083" y="100897"/>
                </a:cubicBezTo>
                <a:cubicBezTo>
                  <a:pt x="1790891" y="102065"/>
                  <a:pt x="1778636" y="102535"/>
                  <a:pt x="1766444" y="103767"/>
                </a:cubicBezTo>
                <a:cubicBezTo>
                  <a:pt x="1753414" y="105087"/>
                  <a:pt x="1740422" y="106916"/>
                  <a:pt x="1727417" y="108491"/>
                </a:cubicBezTo>
                <a:cubicBezTo>
                  <a:pt x="1725639" y="108720"/>
                  <a:pt x="1723366" y="109659"/>
                  <a:pt x="1722134" y="108834"/>
                </a:cubicBezTo>
                <a:cubicBezTo>
                  <a:pt x="1712050" y="102167"/>
                  <a:pt x="1702207" y="108643"/>
                  <a:pt x="1692276" y="108720"/>
                </a:cubicBezTo>
                <a:cubicBezTo>
                  <a:pt x="1676058" y="108847"/>
                  <a:pt x="1659815" y="106687"/>
                  <a:pt x="1642835" y="102916"/>
                </a:cubicBezTo>
                <a:cubicBezTo>
                  <a:pt x="1645984" y="101176"/>
                  <a:pt x="1648956" y="98585"/>
                  <a:pt x="1652284" y="97836"/>
                </a:cubicBezTo>
                <a:cubicBezTo>
                  <a:pt x="1684961" y="90597"/>
                  <a:pt x="1717447" y="81237"/>
                  <a:pt x="1750480" y="77274"/>
                </a:cubicBezTo>
                <a:cubicBezTo>
                  <a:pt x="1790790" y="72436"/>
                  <a:pt x="1831557" y="71026"/>
                  <a:pt x="1872159" y="70264"/>
                </a:cubicBezTo>
                <a:cubicBezTo>
                  <a:pt x="1932661" y="69147"/>
                  <a:pt x="1993177" y="70429"/>
                  <a:pt x="2053693" y="69667"/>
                </a:cubicBezTo>
                <a:cubicBezTo>
                  <a:pt x="2089303" y="69197"/>
                  <a:pt x="2124889" y="66746"/>
                  <a:pt x="2160474" y="65248"/>
                </a:cubicBezTo>
                <a:close/>
                <a:moveTo>
                  <a:pt x="3090887" y="61819"/>
                </a:moveTo>
                <a:cubicBezTo>
                  <a:pt x="3098177" y="63699"/>
                  <a:pt x="3105467" y="65565"/>
                  <a:pt x="3112757" y="67445"/>
                </a:cubicBezTo>
                <a:cubicBezTo>
                  <a:pt x="3112198" y="69337"/>
                  <a:pt x="3111652" y="71242"/>
                  <a:pt x="3111093" y="73135"/>
                </a:cubicBezTo>
                <a:cubicBezTo>
                  <a:pt x="3104286" y="70404"/>
                  <a:pt x="3097479" y="67674"/>
                  <a:pt x="3090659" y="64943"/>
                </a:cubicBezTo>
                <a:cubicBezTo>
                  <a:pt x="3090735" y="63902"/>
                  <a:pt x="3090811" y="62860"/>
                  <a:pt x="3090887" y="61819"/>
                </a:cubicBezTo>
                <a:close/>
                <a:moveTo>
                  <a:pt x="2427791" y="57053"/>
                </a:moveTo>
                <a:cubicBezTo>
                  <a:pt x="2400460" y="60431"/>
                  <a:pt x="2372901" y="62438"/>
                  <a:pt x="2345850" y="67543"/>
                </a:cubicBezTo>
                <a:cubicBezTo>
                  <a:pt x="2318748" y="72649"/>
                  <a:pt x="2292180" y="80916"/>
                  <a:pt x="2265319" y="87609"/>
                </a:cubicBezTo>
                <a:cubicBezTo>
                  <a:pt x="2260595" y="88778"/>
                  <a:pt x="2255655" y="88968"/>
                  <a:pt x="2250816" y="89603"/>
                </a:cubicBezTo>
                <a:cubicBezTo>
                  <a:pt x="2250422" y="87914"/>
                  <a:pt x="2250016" y="86212"/>
                  <a:pt x="2249622" y="84523"/>
                </a:cubicBezTo>
                <a:cubicBezTo>
                  <a:pt x="2260925" y="80802"/>
                  <a:pt x="2272127" y="76687"/>
                  <a:pt x="2283531" y="73410"/>
                </a:cubicBezTo>
                <a:cubicBezTo>
                  <a:pt x="2299457" y="68864"/>
                  <a:pt x="2313999" y="59212"/>
                  <a:pt x="2331207" y="59351"/>
                </a:cubicBezTo>
                <a:cubicBezTo>
                  <a:pt x="2363440" y="59618"/>
                  <a:pt x="2395685" y="59428"/>
                  <a:pt x="2427791" y="57053"/>
                </a:cubicBezTo>
                <a:close/>
                <a:moveTo>
                  <a:pt x="3816133" y="54064"/>
                </a:moveTo>
                <a:cubicBezTo>
                  <a:pt x="3833506" y="56007"/>
                  <a:pt x="3850893" y="57976"/>
                  <a:pt x="3868266" y="59919"/>
                </a:cubicBezTo>
                <a:cubicBezTo>
                  <a:pt x="3868088" y="61430"/>
                  <a:pt x="3867885" y="62941"/>
                  <a:pt x="3867708" y="64465"/>
                </a:cubicBezTo>
                <a:cubicBezTo>
                  <a:pt x="3859910" y="63881"/>
                  <a:pt x="3850626" y="72530"/>
                  <a:pt x="3844835" y="58344"/>
                </a:cubicBezTo>
                <a:cubicBezTo>
                  <a:pt x="3844543" y="57607"/>
                  <a:pt x="3840517" y="58585"/>
                  <a:pt x="3838243" y="58852"/>
                </a:cubicBezTo>
                <a:cubicBezTo>
                  <a:pt x="3830712" y="59753"/>
                  <a:pt x="3823169" y="60706"/>
                  <a:pt x="3815638" y="61658"/>
                </a:cubicBezTo>
                <a:cubicBezTo>
                  <a:pt x="3815803" y="59118"/>
                  <a:pt x="3815968" y="56591"/>
                  <a:pt x="3816133" y="54064"/>
                </a:cubicBezTo>
                <a:close/>
                <a:moveTo>
                  <a:pt x="3806590" y="47592"/>
                </a:moveTo>
                <a:cubicBezTo>
                  <a:pt x="3806679" y="48672"/>
                  <a:pt x="3806768" y="49751"/>
                  <a:pt x="3806857" y="50831"/>
                </a:cubicBezTo>
                <a:cubicBezTo>
                  <a:pt x="3796875" y="58502"/>
                  <a:pt x="3789242" y="59238"/>
                  <a:pt x="3776123" y="50907"/>
                </a:cubicBezTo>
                <a:cubicBezTo>
                  <a:pt x="3786283" y="49802"/>
                  <a:pt x="3796430" y="48697"/>
                  <a:pt x="3806590" y="47592"/>
                </a:cubicBezTo>
                <a:close/>
                <a:moveTo>
                  <a:pt x="3706386" y="42567"/>
                </a:moveTo>
                <a:cubicBezTo>
                  <a:pt x="3724864" y="43520"/>
                  <a:pt x="3743343" y="44472"/>
                  <a:pt x="3764285" y="45565"/>
                </a:cubicBezTo>
                <a:cubicBezTo>
                  <a:pt x="3751852" y="53350"/>
                  <a:pt x="3721639" y="52054"/>
                  <a:pt x="3706386" y="42567"/>
                </a:cubicBezTo>
                <a:close/>
                <a:moveTo>
                  <a:pt x="3873248" y="18289"/>
                </a:moveTo>
                <a:cubicBezTo>
                  <a:pt x="3873324" y="19736"/>
                  <a:pt x="3873400" y="21172"/>
                  <a:pt x="3873464" y="22632"/>
                </a:cubicBezTo>
                <a:cubicBezTo>
                  <a:pt x="3830805" y="23928"/>
                  <a:pt x="3788145" y="25223"/>
                  <a:pt x="3745473" y="26518"/>
                </a:cubicBezTo>
                <a:cubicBezTo>
                  <a:pt x="3745435" y="25426"/>
                  <a:pt x="3745410" y="24321"/>
                  <a:pt x="3745372" y="23216"/>
                </a:cubicBezTo>
                <a:cubicBezTo>
                  <a:pt x="3787993" y="21565"/>
                  <a:pt x="3830614" y="19940"/>
                  <a:pt x="3873248" y="18289"/>
                </a:cubicBezTo>
                <a:close/>
                <a:moveTo>
                  <a:pt x="3922959" y="15141"/>
                </a:moveTo>
                <a:cubicBezTo>
                  <a:pt x="3937140" y="15228"/>
                  <a:pt x="3950859" y="16781"/>
                  <a:pt x="3954352" y="19537"/>
                </a:cubicBezTo>
                <a:cubicBezTo>
                  <a:pt x="3933092" y="19537"/>
                  <a:pt x="3911477" y="19537"/>
                  <a:pt x="3888795" y="19537"/>
                </a:cubicBezTo>
                <a:cubicBezTo>
                  <a:pt x="3894135" y="16432"/>
                  <a:pt x="3908778" y="15054"/>
                  <a:pt x="3922959" y="15141"/>
                </a:cubicBezTo>
                <a:close/>
                <a:moveTo>
                  <a:pt x="2008090" y="0"/>
                </a:moveTo>
                <a:cubicBezTo>
                  <a:pt x="2008191" y="1474"/>
                  <a:pt x="2008280" y="2934"/>
                  <a:pt x="2008382" y="4407"/>
                </a:cubicBezTo>
                <a:cubicBezTo>
                  <a:pt x="1994133" y="5512"/>
                  <a:pt x="1979870" y="6617"/>
                  <a:pt x="1965621" y="7735"/>
                </a:cubicBezTo>
                <a:cubicBezTo>
                  <a:pt x="1965532" y="6236"/>
                  <a:pt x="1965443" y="4750"/>
                  <a:pt x="1965342" y="3264"/>
                </a:cubicBezTo>
                <a:cubicBezTo>
                  <a:pt x="1979591" y="2172"/>
                  <a:pt x="1993840" y="1092"/>
                  <a:pt x="2008090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de-DE" sz="5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58FE617-9809-9849-EA2A-BF09DEE1D3CE}"/>
              </a:ext>
            </a:extLst>
          </p:cNvPr>
          <p:cNvGrpSpPr>
            <a:grpSpLocks noChangeAspect="1"/>
          </p:cNvGrpSpPr>
          <p:nvPr/>
        </p:nvGrpSpPr>
        <p:grpSpPr>
          <a:xfrm>
            <a:off x="9270734" y="6021321"/>
            <a:ext cx="1984932" cy="216000"/>
            <a:chOff x="8112124" y="554716"/>
            <a:chExt cx="3574259" cy="38896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E5F94B2-58AA-F9CA-36DF-80B27636F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65" y="559735"/>
              <a:ext cx="271018" cy="378923"/>
            </a:xfrm>
            <a:custGeom>
              <a:avLst/>
              <a:gdLst>
                <a:gd name="T0" fmla="*/ 8 w 324"/>
                <a:gd name="T1" fmla="*/ 0 h 453"/>
                <a:gd name="T2" fmla="*/ 316 w 324"/>
                <a:gd name="T3" fmla="*/ 0 h 453"/>
                <a:gd name="T4" fmla="*/ 320 w 324"/>
                <a:gd name="T5" fmla="*/ 0 h 453"/>
                <a:gd name="T6" fmla="*/ 322 w 324"/>
                <a:gd name="T7" fmla="*/ 2 h 453"/>
                <a:gd name="T8" fmla="*/ 324 w 324"/>
                <a:gd name="T9" fmla="*/ 6 h 453"/>
                <a:gd name="T10" fmla="*/ 324 w 324"/>
                <a:gd name="T11" fmla="*/ 10 h 453"/>
                <a:gd name="T12" fmla="*/ 302 w 324"/>
                <a:gd name="T13" fmla="*/ 84 h 453"/>
                <a:gd name="T14" fmla="*/ 300 w 324"/>
                <a:gd name="T15" fmla="*/ 88 h 453"/>
                <a:gd name="T16" fmla="*/ 298 w 324"/>
                <a:gd name="T17" fmla="*/ 90 h 453"/>
                <a:gd name="T18" fmla="*/ 294 w 324"/>
                <a:gd name="T19" fmla="*/ 90 h 453"/>
                <a:gd name="T20" fmla="*/ 104 w 324"/>
                <a:gd name="T21" fmla="*/ 90 h 453"/>
                <a:gd name="T22" fmla="*/ 104 w 324"/>
                <a:gd name="T23" fmla="*/ 174 h 453"/>
                <a:gd name="T24" fmla="*/ 261 w 324"/>
                <a:gd name="T25" fmla="*/ 174 h 453"/>
                <a:gd name="T26" fmla="*/ 265 w 324"/>
                <a:gd name="T27" fmla="*/ 176 h 453"/>
                <a:gd name="T28" fmla="*/ 267 w 324"/>
                <a:gd name="T29" fmla="*/ 178 h 453"/>
                <a:gd name="T30" fmla="*/ 269 w 324"/>
                <a:gd name="T31" fmla="*/ 184 h 453"/>
                <a:gd name="T32" fmla="*/ 269 w 324"/>
                <a:gd name="T33" fmla="*/ 257 h 453"/>
                <a:gd name="T34" fmla="*/ 267 w 324"/>
                <a:gd name="T35" fmla="*/ 261 h 453"/>
                <a:gd name="T36" fmla="*/ 265 w 324"/>
                <a:gd name="T37" fmla="*/ 265 h 453"/>
                <a:gd name="T38" fmla="*/ 261 w 324"/>
                <a:gd name="T39" fmla="*/ 265 h 453"/>
                <a:gd name="T40" fmla="*/ 104 w 324"/>
                <a:gd name="T41" fmla="*/ 265 h 453"/>
                <a:gd name="T42" fmla="*/ 104 w 324"/>
                <a:gd name="T43" fmla="*/ 363 h 453"/>
                <a:gd name="T44" fmla="*/ 312 w 324"/>
                <a:gd name="T45" fmla="*/ 363 h 453"/>
                <a:gd name="T46" fmla="*/ 318 w 324"/>
                <a:gd name="T47" fmla="*/ 365 h 453"/>
                <a:gd name="T48" fmla="*/ 320 w 324"/>
                <a:gd name="T49" fmla="*/ 367 h 453"/>
                <a:gd name="T50" fmla="*/ 322 w 324"/>
                <a:gd name="T51" fmla="*/ 371 h 453"/>
                <a:gd name="T52" fmla="*/ 322 w 324"/>
                <a:gd name="T53" fmla="*/ 445 h 453"/>
                <a:gd name="T54" fmla="*/ 320 w 324"/>
                <a:gd name="T55" fmla="*/ 449 h 453"/>
                <a:gd name="T56" fmla="*/ 318 w 324"/>
                <a:gd name="T57" fmla="*/ 451 h 453"/>
                <a:gd name="T58" fmla="*/ 312 w 324"/>
                <a:gd name="T59" fmla="*/ 453 h 453"/>
                <a:gd name="T60" fmla="*/ 8 w 324"/>
                <a:gd name="T61" fmla="*/ 453 h 453"/>
                <a:gd name="T62" fmla="*/ 4 w 324"/>
                <a:gd name="T63" fmla="*/ 451 h 453"/>
                <a:gd name="T64" fmla="*/ 2 w 324"/>
                <a:gd name="T65" fmla="*/ 449 h 453"/>
                <a:gd name="T66" fmla="*/ 0 w 324"/>
                <a:gd name="T67" fmla="*/ 445 h 453"/>
                <a:gd name="T68" fmla="*/ 0 w 324"/>
                <a:gd name="T69" fmla="*/ 8 h 453"/>
                <a:gd name="T70" fmla="*/ 2 w 324"/>
                <a:gd name="T71" fmla="*/ 4 h 453"/>
                <a:gd name="T72" fmla="*/ 4 w 324"/>
                <a:gd name="T73" fmla="*/ 2 h 453"/>
                <a:gd name="T74" fmla="*/ 8 w 324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4" h="453">
                  <a:moveTo>
                    <a:pt x="8" y="0"/>
                  </a:moveTo>
                  <a:lnTo>
                    <a:pt x="316" y="0"/>
                  </a:lnTo>
                  <a:lnTo>
                    <a:pt x="320" y="0"/>
                  </a:lnTo>
                  <a:lnTo>
                    <a:pt x="322" y="2"/>
                  </a:lnTo>
                  <a:lnTo>
                    <a:pt x="324" y="6"/>
                  </a:lnTo>
                  <a:lnTo>
                    <a:pt x="324" y="10"/>
                  </a:lnTo>
                  <a:lnTo>
                    <a:pt x="302" y="84"/>
                  </a:lnTo>
                  <a:lnTo>
                    <a:pt x="300" y="88"/>
                  </a:lnTo>
                  <a:lnTo>
                    <a:pt x="298" y="90"/>
                  </a:lnTo>
                  <a:lnTo>
                    <a:pt x="294" y="90"/>
                  </a:lnTo>
                  <a:lnTo>
                    <a:pt x="104" y="90"/>
                  </a:lnTo>
                  <a:lnTo>
                    <a:pt x="104" y="174"/>
                  </a:lnTo>
                  <a:lnTo>
                    <a:pt x="261" y="174"/>
                  </a:lnTo>
                  <a:lnTo>
                    <a:pt x="265" y="176"/>
                  </a:lnTo>
                  <a:lnTo>
                    <a:pt x="267" y="178"/>
                  </a:lnTo>
                  <a:lnTo>
                    <a:pt x="269" y="184"/>
                  </a:lnTo>
                  <a:lnTo>
                    <a:pt x="269" y="257"/>
                  </a:lnTo>
                  <a:lnTo>
                    <a:pt x="267" y="261"/>
                  </a:lnTo>
                  <a:lnTo>
                    <a:pt x="265" y="265"/>
                  </a:lnTo>
                  <a:lnTo>
                    <a:pt x="261" y="265"/>
                  </a:lnTo>
                  <a:lnTo>
                    <a:pt x="104" y="265"/>
                  </a:lnTo>
                  <a:lnTo>
                    <a:pt x="104" y="363"/>
                  </a:lnTo>
                  <a:lnTo>
                    <a:pt x="312" y="363"/>
                  </a:lnTo>
                  <a:lnTo>
                    <a:pt x="318" y="365"/>
                  </a:lnTo>
                  <a:lnTo>
                    <a:pt x="320" y="367"/>
                  </a:lnTo>
                  <a:lnTo>
                    <a:pt x="322" y="371"/>
                  </a:lnTo>
                  <a:lnTo>
                    <a:pt x="322" y="445"/>
                  </a:lnTo>
                  <a:lnTo>
                    <a:pt x="320" y="449"/>
                  </a:lnTo>
                  <a:lnTo>
                    <a:pt x="318" y="451"/>
                  </a:lnTo>
                  <a:lnTo>
                    <a:pt x="312" y="453"/>
                  </a:lnTo>
                  <a:lnTo>
                    <a:pt x="8" y="453"/>
                  </a:lnTo>
                  <a:lnTo>
                    <a:pt x="4" y="451"/>
                  </a:lnTo>
                  <a:lnTo>
                    <a:pt x="2" y="449"/>
                  </a:lnTo>
                  <a:lnTo>
                    <a:pt x="0" y="445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9B3F8E9-B0C9-1AC4-9FCB-554833AB35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24" y="555445"/>
              <a:ext cx="288583" cy="383212"/>
            </a:xfrm>
            <a:custGeom>
              <a:avLst/>
              <a:gdLst>
                <a:gd name="T0" fmla="*/ 106 w 345"/>
                <a:gd name="T1" fmla="*/ 92 h 461"/>
                <a:gd name="T2" fmla="*/ 106 w 345"/>
                <a:gd name="T3" fmla="*/ 222 h 461"/>
                <a:gd name="T4" fmla="*/ 159 w 345"/>
                <a:gd name="T5" fmla="*/ 222 h 461"/>
                <a:gd name="T6" fmla="*/ 186 w 345"/>
                <a:gd name="T7" fmla="*/ 220 h 461"/>
                <a:gd name="T8" fmla="*/ 210 w 345"/>
                <a:gd name="T9" fmla="*/ 210 h 461"/>
                <a:gd name="T10" fmla="*/ 225 w 345"/>
                <a:gd name="T11" fmla="*/ 196 h 461"/>
                <a:gd name="T12" fmla="*/ 235 w 345"/>
                <a:gd name="T13" fmla="*/ 176 h 461"/>
                <a:gd name="T14" fmla="*/ 239 w 345"/>
                <a:gd name="T15" fmla="*/ 153 h 461"/>
                <a:gd name="T16" fmla="*/ 235 w 345"/>
                <a:gd name="T17" fmla="*/ 127 h 461"/>
                <a:gd name="T18" fmla="*/ 223 w 345"/>
                <a:gd name="T19" fmla="*/ 108 h 461"/>
                <a:gd name="T20" fmla="*/ 206 w 345"/>
                <a:gd name="T21" fmla="*/ 96 h 461"/>
                <a:gd name="T22" fmla="*/ 180 w 345"/>
                <a:gd name="T23" fmla="*/ 92 h 461"/>
                <a:gd name="T24" fmla="*/ 106 w 345"/>
                <a:gd name="T25" fmla="*/ 92 h 461"/>
                <a:gd name="T26" fmla="*/ 10 w 345"/>
                <a:gd name="T27" fmla="*/ 0 h 461"/>
                <a:gd name="T28" fmla="*/ 180 w 345"/>
                <a:gd name="T29" fmla="*/ 0 h 461"/>
                <a:gd name="T30" fmla="*/ 223 w 345"/>
                <a:gd name="T31" fmla="*/ 2 h 461"/>
                <a:gd name="T32" fmla="*/ 259 w 345"/>
                <a:gd name="T33" fmla="*/ 14 h 461"/>
                <a:gd name="T34" fmla="*/ 290 w 345"/>
                <a:gd name="T35" fmla="*/ 29 h 461"/>
                <a:gd name="T36" fmla="*/ 313 w 345"/>
                <a:gd name="T37" fmla="*/ 53 h 461"/>
                <a:gd name="T38" fmla="*/ 331 w 345"/>
                <a:gd name="T39" fmla="*/ 80 h 461"/>
                <a:gd name="T40" fmla="*/ 341 w 345"/>
                <a:gd name="T41" fmla="*/ 114 h 461"/>
                <a:gd name="T42" fmla="*/ 345 w 345"/>
                <a:gd name="T43" fmla="*/ 153 h 461"/>
                <a:gd name="T44" fmla="*/ 341 w 345"/>
                <a:gd name="T45" fmla="*/ 194 h 461"/>
                <a:gd name="T46" fmla="*/ 329 w 345"/>
                <a:gd name="T47" fmla="*/ 229 h 461"/>
                <a:gd name="T48" fmla="*/ 310 w 345"/>
                <a:gd name="T49" fmla="*/ 259 h 461"/>
                <a:gd name="T50" fmla="*/ 282 w 345"/>
                <a:gd name="T51" fmla="*/ 282 h 461"/>
                <a:gd name="T52" fmla="*/ 247 w 345"/>
                <a:gd name="T53" fmla="*/ 300 h 461"/>
                <a:gd name="T54" fmla="*/ 206 w 345"/>
                <a:gd name="T55" fmla="*/ 310 h 461"/>
                <a:gd name="T56" fmla="*/ 159 w 345"/>
                <a:gd name="T57" fmla="*/ 314 h 461"/>
                <a:gd name="T58" fmla="*/ 106 w 345"/>
                <a:gd name="T59" fmla="*/ 314 h 461"/>
                <a:gd name="T60" fmla="*/ 106 w 345"/>
                <a:gd name="T61" fmla="*/ 455 h 461"/>
                <a:gd name="T62" fmla="*/ 104 w 345"/>
                <a:gd name="T63" fmla="*/ 459 h 461"/>
                <a:gd name="T64" fmla="*/ 102 w 345"/>
                <a:gd name="T65" fmla="*/ 461 h 461"/>
                <a:gd name="T66" fmla="*/ 98 w 345"/>
                <a:gd name="T67" fmla="*/ 461 h 461"/>
                <a:gd name="T68" fmla="*/ 10 w 345"/>
                <a:gd name="T69" fmla="*/ 461 h 461"/>
                <a:gd name="T70" fmla="*/ 4 w 345"/>
                <a:gd name="T71" fmla="*/ 461 h 461"/>
                <a:gd name="T72" fmla="*/ 2 w 345"/>
                <a:gd name="T73" fmla="*/ 457 h 461"/>
                <a:gd name="T74" fmla="*/ 0 w 345"/>
                <a:gd name="T75" fmla="*/ 453 h 461"/>
                <a:gd name="T76" fmla="*/ 0 w 345"/>
                <a:gd name="T77" fmla="*/ 8 h 461"/>
                <a:gd name="T78" fmla="*/ 2 w 345"/>
                <a:gd name="T79" fmla="*/ 4 h 461"/>
                <a:gd name="T80" fmla="*/ 4 w 345"/>
                <a:gd name="T81" fmla="*/ 0 h 461"/>
                <a:gd name="T82" fmla="*/ 10 w 345"/>
                <a:gd name="T8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5" h="461">
                  <a:moveTo>
                    <a:pt x="106" y="92"/>
                  </a:moveTo>
                  <a:lnTo>
                    <a:pt x="106" y="222"/>
                  </a:lnTo>
                  <a:lnTo>
                    <a:pt x="159" y="222"/>
                  </a:lnTo>
                  <a:lnTo>
                    <a:pt x="186" y="220"/>
                  </a:lnTo>
                  <a:lnTo>
                    <a:pt x="210" y="210"/>
                  </a:lnTo>
                  <a:lnTo>
                    <a:pt x="225" y="196"/>
                  </a:lnTo>
                  <a:lnTo>
                    <a:pt x="235" y="176"/>
                  </a:lnTo>
                  <a:lnTo>
                    <a:pt x="239" y="153"/>
                  </a:lnTo>
                  <a:lnTo>
                    <a:pt x="235" y="127"/>
                  </a:lnTo>
                  <a:lnTo>
                    <a:pt x="223" y="108"/>
                  </a:lnTo>
                  <a:lnTo>
                    <a:pt x="206" y="96"/>
                  </a:lnTo>
                  <a:lnTo>
                    <a:pt x="180" y="92"/>
                  </a:lnTo>
                  <a:lnTo>
                    <a:pt x="106" y="92"/>
                  </a:lnTo>
                  <a:close/>
                  <a:moveTo>
                    <a:pt x="10" y="0"/>
                  </a:moveTo>
                  <a:lnTo>
                    <a:pt x="180" y="0"/>
                  </a:lnTo>
                  <a:lnTo>
                    <a:pt x="223" y="2"/>
                  </a:lnTo>
                  <a:lnTo>
                    <a:pt x="259" y="14"/>
                  </a:lnTo>
                  <a:lnTo>
                    <a:pt x="290" y="29"/>
                  </a:lnTo>
                  <a:lnTo>
                    <a:pt x="313" y="53"/>
                  </a:lnTo>
                  <a:lnTo>
                    <a:pt x="331" y="80"/>
                  </a:lnTo>
                  <a:lnTo>
                    <a:pt x="341" y="114"/>
                  </a:lnTo>
                  <a:lnTo>
                    <a:pt x="345" y="153"/>
                  </a:lnTo>
                  <a:lnTo>
                    <a:pt x="341" y="194"/>
                  </a:lnTo>
                  <a:lnTo>
                    <a:pt x="329" y="229"/>
                  </a:lnTo>
                  <a:lnTo>
                    <a:pt x="310" y="259"/>
                  </a:lnTo>
                  <a:lnTo>
                    <a:pt x="282" y="282"/>
                  </a:lnTo>
                  <a:lnTo>
                    <a:pt x="247" y="300"/>
                  </a:lnTo>
                  <a:lnTo>
                    <a:pt x="206" y="310"/>
                  </a:lnTo>
                  <a:lnTo>
                    <a:pt x="159" y="314"/>
                  </a:lnTo>
                  <a:lnTo>
                    <a:pt x="106" y="314"/>
                  </a:lnTo>
                  <a:lnTo>
                    <a:pt x="106" y="455"/>
                  </a:lnTo>
                  <a:lnTo>
                    <a:pt x="104" y="459"/>
                  </a:lnTo>
                  <a:lnTo>
                    <a:pt x="102" y="461"/>
                  </a:lnTo>
                  <a:lnTo>
                    <a:pt x="98" y="461"/>
                  </a:lnTo>
                  <a:lnTo>
                    <a:pt x="10" y="461"/>
                  </a:lnTo>
                  <a:lnTo>
                    <a:pt x="4" y="461"/>
                  </a:lnTo>
                  <a:lnTo>
                    <a:pt x="2" y="457"/>
                  </a:lnTo>
                  <a:lnTo>
                    <a:pt x="0" y="453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466387A-B605-C47F-4178-29E10C1E0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8253" y="559735"/>
              <a:ext cx="321206" cy="378923"/>
            </a:xfrm>
            <a:custGeom>
              <a:avLst/>
              <a:gdLst>
                <a:gd name="T0" fmla="*/ 8 w 384"/>
                <a:gd name="T1" fmla="*/ 0 h 453"/>
                <a:gd name="T2" fmla="*/ 376 w 384"/>
                <a:gd name="T3" fmla="*/ 0 h 453"/>
                <a:gd name="T4" fmla="*/ 380 w 384"/>
                <a:gd name="T5" fmla="*/ 2 h 453"/>
                <a:gd name="T6" fmla="*/ 384 w 384"/>
                <a:gd name="T7" fmla="*/ 4 h 453"/>
                <a:gd name="T8" fmla="*/ 384 w 384"/>
                <a:gd name="T9" fmla="*/ 8 h 453"/>
                <a:gd name="T10" fmla="*/ 384 w 384"/>
                <a:gd name="T11" fmla="*/ 445 h 453"/>
                <a:gd name="T12" fmla="*/ 384 w 384"/>
                <a:gd name="T13" fmla="*/ 449 h 453"/>
                <a:gd name="T14" fmla="*/ 380 w 384"/>
                <a:gd name="T15" fmla="*/ 451 h 453"/>
                <a:gd name="T16" fmla="*/ 376 w 384"/>
                <a:gd name="T17" fmla="*/ 453 h 453"/>
                <a:gd name="T18" fmla="*/ 153 w 384"/>
                <a:gd name="T19" fmla="*/ 453 h 453"/>
                <a:gd name="T20" fmla="*/ 149 w 384"/>
                <a:gd name="T21" fmla="*/ 453 h 453"/>
                <a:gd name="T22" fmla="*/ 145 w 384"/>
                <a:gd name="T23" fmla="*/ 451 h 453"/>
                <a:gd name="T24" fmla="*/ 143 w 384"/>
                <a:gd name="T25" fmla="*/ 445 h 453"/>
                <a:gd name="T26" fmla="*/ 141 w 384"/>
                <a:gd name="T27" fmla="*/ 439 h 453"/>
                <a:gd name="T28" fmla="*/ 135 w 384"/>
                <a:gd name="T29" fmla="*/ 425 h 453"/>
                <a:gd name="T30" fmla="*/ 129 w 384"/>
                <a:gd name="T31" fmla="*/ 408 h 453"/>
                <a:gd name="T32" fmla="*/ 123 w 384"/>
                <a:gd name="T33" fmla="*/ 392 h 453"/>
                <a:gd name="T34" fmla="*/ 119 w 384"/>
                <a:gd name="T35" fmla="*/ 378 h 453"/>
                <a:gd name="T36" fmla="*/ 115 w 384"/>
                <a:gd name="T37" fmla="*/ 371 h 453"/>
                <a:gd name="T38" fmla="*/ 115 w 384"/>
                <a:gd name="T39" fmla="*/ 369 h 453"/>
                <a:gd name="T40" fmla="*/ 117 w 384"/>
                <a:gd name="T41" fmla="*/ 365 h 453"/>
                <a:gd name="T42" fmla="*/ 121 w 384"/>
                <a:gd name="T43" fmla="*/ 363 h 453"/>
                <a:gd name="T44" fmla="*/ 125 w 384"/>
                <a:gd name="T45" fmla="*/ 363 h 453"/>
                <a:gd name="T46" fmla="*/ 282 w 384"/>
                <a:gd name="T47" fmla="*/ 363 h 453"/>
                <a:gd name="T48" fmla="*/ 282 w 384"/>
                <a:gd name="T49" fmla="*/ 265 h 453"/>
                <a:gd name="T50" fmla="*/ 90 w 384"/>
                <a:gd name="T51" fmla="*/ 265 h 453"/>
                <a:gd name="T52" fmla="*/ 86 w 384"/>
                <a:gd name="T53" fmla="*/ 265 h 453"/>
                <a:gd name="T54" fmla="*/ 84 w 384"/>
                <a:gd name="T55" fmla="*/ 261 h 453"/>
                <a:gd name="T56" fmla="*/ 82 w 384"/>
                <a:gd name="T57" fmla="*/ 259 h 453"/>
                <a:gd name="T58" fmla="*/ 82 w 384"/>
                <a:gd name="T59" fmla="*/ 257 h 453"/>
                <a:gd name="T60" fmla="*/ 80 w 384"/>
                <a:gd name="T61" fmla="*/ 251 h 453"/>
                <a:gd name="T62" fmla="*/ 76 w 384"/>
                <a:gd name="T63" fmla="*/ 237 h 453"/>
                <a:gd name="T64" fmla="*/ 70 w 384"/>
                <a:gd name="T65" fmla="*/ 221 h 453"/>
                <a:gd name="T66" fmla="*/ 64 w 384"/>
                <a:gd name="T67" fmla="*/ 204 h 453"/>
                <a:gd name="T68" fmla="*/ 60 w 384"/>
                <a:gd name="T69" fmla="*/ 190 h 453"/>
                <a:gd name="T70" fmla="*/ 59 w 384"/>
                <a:gd name="T71" fmla="*/ 184 h 453"/>
                <a:gd name="T72" fmla="*/ 59 w 384"/>
                <a:gd name="T73" fmla="*/ 180 h 453"/>
                <a:gd name="T74" fmla="*/ 62 w 384"/>
                <a:gd name="T75" fmla="*/ 176 h 453"/>
                <a:gd name="T76" fmla="*/ 66 w 384"/>
                <a:gd name="T77" fmla="*/ 174 h 453"/>
                <a:gd name="T78" fmla="*/ 282 w 384"/>
                <a:gd name="T79" fmla="*/ 174 h 453"/>
                <a:gd name="T80" fmla="*/ 282 w 384"/>
                <a:gd name="T81" fmla="*/ 90 h 453"/>
                <a:gd name="T82" fmla="*/ 31 w 384"/>
                <a:gd name="T83" fmla="*/ 90 h 453"/>
                <a:gd name="T84" fmla="*/ 25 w 384"/>
                <a:gd name="T85" fmla="*/ 90 h 453"/>
                <a:gd name="T86" fmla="*/ 23 w 384"/>
                <a:gd name="T87" fmla="*/ 88 h 453"/>
                <a:gd name="T88" fmla="*/ 21 w 384"/>
                <a:gd name="T89" fmla="*/ 84 h 453"/>
                <a:gd name="T90" fmla="*/ 2 w 384"/>
                <a:gd name="T91" fmla="*/ 10 h 453"/>
                <a:gd name="T92" fmla="*/ 0 w 384"/>
                <a:gd name="T93" fmla="*/ 6 h 453"/>
                <a:gd name="T94" fmla="*/ 2 w 384"/>
                <a:gd name="T95" fmla="*/ 2 h 453"/>
                <a:gd name="T96" fmla="*/ 4 w 384"/>
                <a:gd name="T97" fmla="*/ 0 h 453"/>
                <a:gd name="T98" fmla="*/ 8 w 384"/>
                <a:gd name="T99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4" h="453">
                  <a:moveTo>
                    <a:pt x="8" y="0"/>
                  </a:moveTo>
                  <a:lnTo>
                    <a:pt x="376" y="0"/>
                  </a:lnTo>
                  <a:lnTo>
                    <a:pt x="380" y="2"/>
                  </a:lnTo>
                  <a:lnTo>
                    <a:pt x="384" y="4"/>
                  </a:lnTo>
                  <a:lnTo>
                    <a:pt x="384" y="8"/>
                  </a:lnTo>
                  <a:lnTo>
                    <a:pt x="384" y="445"/>
                  </a:lnTo>
                  <a:lnTo>
                    <a:pt x="384" y="449"/>
                  </a:lnTo>
                  <a:lnTo>
                    <a:pt x="380" y="451"/>
                  </a:lnTo>
                  <a:lnTo>
                    <a:pt x="376" y="453"/>
                  </a:lnTo>
                  <a:lnTo>
                    <a:pt x="153" y="453"/>
                  </a:lnTo>
                  <a:lnTo>
                    <a:pt x="149" y="453"/>
                  </a:lnTo>
                  <a:lnTo>
                    <a:pt x="145" y="451"/>
                  </a:lnTo>
                  <a:lnTo>
                    <a:pt x="143" y="445"/>
                  </a:lnTo>
                  <a:lnTo>
                    <a:pt x="141" y="439"/>
                  </a:lnTo>
                  <a:lnTo>
                    <a:pt x="135" y="425"/>
                  </a:lnTo>
                  <a:lnTo>
                    <a:pt x="129" y="408"/>
                  </a:lnTo>
                  <a:lnTo>
                    <a:pt x="123" y="392"/>
                  </a:lnTo>
                  <a:lnTo>
                    <a:pt x="119" y="378"/>
                  </a:lnTo>
                  <a:lnTo>
                    <a:pt x="115" y="371"/>
                  </a:lnTo>
                  <a:lnTo>
                    <a:pt x="115" y="369"/>
                  </a:lnTo>
                  <a:lnTo>
                    <a:pt x="117" y="365"/>
                  </a:lnTo>
                  <a:lnTo>
                    <a:pt x="121" y="363"/>
                  </a:lnTo>
                  <a:lnTo>
                    <a:pt x="125" y="363"/>
                  </a:lnTo>
                  <a:lnTo>
                    <a:pt x="282" y="363"/>
                  </a:lnTo>
                  <a:lnTo>
                    <a:pt x="282" y="265"/>
                  </a:lnTo>
                  <a:lnTo>
                    <a:pt x="90" y="265"/>
                  </a:lnTo>
                  <a:lnTo>
                    <a:pt x="86" y="265"/>
                  </a:lnTo>
                  <a:lnTo>
                    <a:pt x="84" y="261"/>
                  </a:lnTo>
                  <a:lnTo>
                    <a:pt x="82" y="259"/>
                  </a:lnTo>
                  <a:lnTo>
                    <a:pt x="82" y="257"/>
                  </a:lnTo>
                  <a:lnTo>
                    <a:pt x="80" y="251"/>
                  </a:lnTo>
                  <a:lnTo>
                    <a:pt x="76" y="237"/>
                  </a:lnTo>
                  <a:lnTo>
                    <a:pt x="70" y="221"/>
                  </a:lnTo>
                  <a:lnTo>
                    <a:pt x="64" y="204"/>
                  </a:lnTo>
                  <a:lnTo>
                    <a:pt x="60" y="190"/>
                  </a:lnTo>
                  <a:lnTo>
                    <a:pt x="59" y="184"/>
                  </a:lnTo>
                  <a:lnTo>
                    <a:pt x="59" y="180"/>
                  </a:lnTo>
                  <a:lnTo>
                    <a:pt x="62" y="176"/>
                  </a:lnTo>
                  <a:lnTo>
                    <a:pt x="66" y="174"/>
                  </a:lnTo>
                  <a:lnTo>
                    <a:pt x="282" y="174"/>
                  </a:lnTo>
                  <a:lnTo>
                    <a:pt x="282" y="90"/>
                  </a:lnTo>
                  <a:lnTo>
                    <a:pt x="31" y="90"/>
                  </a:lnTo>
                  <a:lnTo>
                    <a:pt x="25" y="90"/>
                  </a:lnTo>
                  <a:lnTo>
                    <a:pt x="23" y="88"/>
                  </a:lnTo>
                  <a:lnTo>
                    <a:pt x="21" y="84"/>
                  </a:lnTo>
                  <a:lnTo>
                    <a:pt x="2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49D4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25D1E44-E6A4-1021-23A7-8D5A408D7D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0022" y="559734"/>
              <a:ext cx="311169" cy="378922"/>
            </a:xfrm>
            <a:custGeom>
              <a:avLst/>
              <a:gdLst>
                <a:gd name="T0" fmla="*/ 104 w 372"/>
                <a:gd name="T1" fmla="*/ 202 h 453"/>
                <a:gd name="T2" fmla="*/ 198 w 372"/>
                <a:gd name="T3" fmla="*/ 200 h 453"/>
                <a:gd name="T4" fmla="*/ 231 w 372"/>
                <a:gd name="T5" fmla="*/ 182 h 453"/>
                <a:gd name="T6" fmla="*/ 243 w 372"/>
                <a:gd name="T7" fmla="*/ 147 h 453"/>
                <a:gd name="T8" fmla="*/ 227 w 372"/>
                <a:gd name="T9" fmla="*/ 106 h 453"/>
                <a:gd name="T10" fmla="*/ 186 w 372"/>
                <a:gd name="T11" fmla="*/ 90 h 453"/>
                <a:gd name="T12" fmla="*/ 8 w 372"/>
                <a:gd name="T13" fmla="*/ 0 h 453"/>
                <a:gd name="T14" fmla="*/ 227 w 372"/>
                <a:gd name="T15" fmla="*/ 4 h 453"/>
                <a:gd name="T16" fmla="*/ 292 w 372"/>
                <a:gd name="T17" fmla="*/ 27 h 453"/>
                <a:gd name="T18" fmla="*/ 333 w 372"/>
                <a:gd name="T19" fmla="*/ 72 h 453"/>
                <a:gd name="T20" fmla="*/ 347 w 372"/>
                <a:gd name="T21" fmla="*/ 139 h 453"/>
                <a:gd name="T22" fmla="*/ 331 w 372"/>
                <a:gd name="T23" fmla="*/ 200 h 453"/>
                <a:gd name="T24" fmla="*/ 294 w 372"/>
                <a:gd name="T25" fmla="*/ 239 h 453"/>
                <a:gd name="T26" fmla="*/ 267 w 372"/>
                <a:gd name="T27" fmla="*/ 255 h 453"/>
                <a:gd name="T28" fmla="*/ 265 w 372"/>
                <a:gd name="T29" fmla="*/ 261 h 453"/>
                <a:gd name="T30" fmla="*/ 271 w 372"/>
                <a:gd name="T31" fmla="*/ 265 h 453"/>
                <a:gd name="T32" fmla="*/ 314 w 372"/>
                <a:gd name="T33" fmla="*/ 310 h 453"/>
                <a:gd name="T34" fmla="*/ 371 w 372"/>
                <a:gd name="T35" fmla="*/ 443 h 453"/>
                <a:gd name="T36" fmla="*/ 371 w 372"/>
                <a:gd name="T37" fmla="*/ 451 h 453"/>
                <a:gd name="T38" fmla="*/ 365 w 372"/>
                <a:gd name="T39" fmla="*/ 453 h 453"/>
                <a:gd name="T40" fmla="*/ 269 w 372"/>
                <a:gd name="T41" fmla="*/ 453 h 453"/>
                <a:gd name="T42" fmla="*/ 263 w 372"/>
                <a:gd name="T43" fmla="*/ 447 h 453"/>
                <a:gd name="T44" fmla="*/ 223 w 372"/>
                <a:gd name="T45" fmla="*/ 353 h 453"/>
                <a:gd name="T46" fmla="*/ 196 w 372"/>
                <a:gd name="T47" fmla="*/ 314 h 453"/>
                <a:gd name="T48" fmla="*/ 153 w 372"/>
                <a:gd name="T49" fmla="*/ 294 h 453"/>
                <a:gd name="T50" fmla="*/ 104 w 372"/>
                <a:gd name="T51" fmla="*/ 292 h 453"/>
                <a:gd name="T52" fmla="*/ 102 w 372"/>
                <a:gd name="T53" fmla="*/ 449 h 453"/>
                <a:gd name="T54" fmla="*/ 94 w 372"/>
                <a:gd name="T55" fmla="*/ 453 h 453"/>
                <a:gd name="T56" fmla="*/ 4 w 372"/>
                <a:gd name="T57" fmla="*/ 451 h 453"/>
                <a:gd name="T58" fmla="*/ 0 w 372"/>
                <a:gd name="T59" fmla="*/ 445 h 453"/>
                <a:gd name="T60" fmla="*/ 0 w 372"/>
                <a:gd name="T61" fmla="*/ 4 h 453"/>
                <a:gd name="T62" fmla="*/ 8 w 372"/>
                <a:gd name="T63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2" h="453">
                  <a:moveTo>
                    <a:pt x="104" y="90"/>
                  </a:moveTo>
                  <a:lnTo>
                    <a:pt x="104" y="202"/>
                  </a:lnTo>
                  <a:lnTo>
                    <a:pt x="172" y="202"/>
                  </a:lnTo>
                  <a:lnTo>
                    <a:pt x="198" y="200"/>
                  </a:lnTo>
                  <a:lnTo>
                    <a:pt x="218" y="194"/>
                  </a:lnTo>
                  <a:lnTo>
                    <a:pt x="231" y="182"/>
                  </a:lnTo>
                  <a:lnTo>
                    <a:pt x="239" y="167"/>
                  </a:lnTo>
                  <a:lnTo>
                    <a:pt x="243" y="147"/>
                  </a:lnTo>
                  <a:lnTo>
                    <a:pt x="239" y="123"/>
                  </a:lnTo>
                  <a:lnTo>
                    <a:pt x="227" y="106"/>
                  </a:lnTo>
                  <a:lnTo>
                    <a:pt x="210" y="94"/>
                  </a:lnTo>
                  <a:lnTo>
                    <a:pt x="186" y="90"/>
                  </a:lnTo>
                  <a:lnTo>
                    <a:pt x="104" y="90"/>
                  </a:lnTo>
                  <a:close/>
                  <a:moveTo>
                    <a:pt x="8" y="0"/>
                  </a:moveTo>
                  <a:lnTo>
                    <a:pt x="186" y="0"/>
                  </a:lnTo>
                  <a:lnTo>
                    <a:pt x="227" y="4"/>
                  </a:lnTo>
                  <a:lnTo>
                    <a:pt x="263" y="12"/>
                  </a:lnTo>
                  <a:lnTo>
                    <a:pt x="292" y="27"/>
                  </a:lnTo>
                  <a:lnTo>
                    <a:pt x="316" y="47"/>
                  </a:lnTo>
                  <a:lnTo>
                    <a:pt x="333" y="72"/>
                  </a:lnTo>
                  <a:lnTo>
                    <a:pt x="343" y="104"/>
                  </a:lnTo>
                  <a:lnTo>
                    <a:pt x="347" y="139"/>
                  </a:lnTo>
                  <a:lnTo>
                    <a:pt x="343" y="170"/>
                  </a:lnTo>
                  <a:lnTo>
                    <a:pt x="331" y="200"/>
                  </a:lnTo>
                  <a:lnTo>
                    <a:pt x="316" y="221"/>
                  </a:lnTo>
                  <a:lnTo>
                    <a:pt x="294" y="239"/>
                  </a:lnTo>
                  <a:lnTo>
                    <a:pt x="271" y="253"/>
                  </a:lnTo>
                  <a:lnTo>
                    <a:pt x="267" y="255"/>
                  </a:lnTo>
                  <a:lnTo>
                    <a:pt x="265" y="257"/>
                  </a:lnTo>
                  <a:lnTo>
                    <a:pt x="265" y="261"/>
                  </a:lnTo>
                  <a:lnTo>
                    <a:pt x="267" y="263"/>
                  </a:lnTo>
                  <a:lnTo>
                    <a:pt x="271" y="265"/>
                  </a:lnTo>
                  <a:lnTo>
                    <a:pt x="296" y="286"/>
                  </a:lnTo>
                  <a:lnTo>
                    <a:pt x="314" y="310"/>
                  </a:lnTo>
                  <a:lnTo>
                    <a:pt x="325" y="335"/>
                  </a:lnTo>
                  <a:lnTo>
                    <a:pt x="371" y="443"/>
                  </a:lnTo>
                  <a:lnTo>
                    <a:pt x="372" y="447"/>
                  </a:lnTo>
                  <a:lnTo>
                    <a:pt x="371" y="451"/>
                  </a:lnTo>
                  <a:lnTo>
                    <a:pt x="369" y="453"/>
                  </a:lnTo>
                  <a:lnTo>
                    <a:pt x="365" y="453"/>
                  </a:lnTo>
                  <a:lnTo>
                    <a:pt x="272" y="453"/>
                  </a:lnTo>
                  <a:lnTo>
                    <a:pt x="269" y="453"/>
                  </a:lnTo>
                  <a:lnTo>
                    <a:pt x="265" y="449"/>
                  </a:lnTo>
                  <a:lnTo>
                    <a:pt x="263" y="447"/>
                  </a:lnTo>
                  <a:lnTo>
                    <a:pt x="235" y="378"/>
                  </a:lnTo>
                  <a:lnTo>
                    <a:pt x="223" y="353"/>
                  </a:lnTo>
                  <a:lnTo>
                    <a:pt x="212" y="331"/>
                  </a:lnTo>
                  <a:lnTo>
                    <a:pt x="196" y="314"/>
                  </a:lnTo>
                  <a:lnTo>
                    <a:pt x="176" y="302"/>
                  </a:lnTo>
                  <a:lnTo>
                    <a:pt x="153" y="294"/>
                  </a:lnTo>
                  <a:lnTo>
                    <a:pt x="121" y="292"/>
                  </a:lnTo>
                  <a:lnTo>
                    <a:pt x="104" y="292"/>
                  </a:lnTo>
                  <a:lnTo>
                    <a:pt x="104" y="445"/>
                  </a:lnTo>
                  <a:lnTo>
                    <a:pt x="102" y="449"/>
                  </a:lnTo>
                  <a:lnTo>
                    <a:pt x="100" y="451"/>
                  </a:lnTo>
                  <a:lnTo>
                    <a:pt x="94" y="453"/>
                  </a:lnTo>
                  <a:lnTo>
                    <a:pt x="8" y="453"/>
                  </a:lnTo>
                  <a:lnTo>
                    <a:pt x="4" y="451"/>
                  </a:lnTo>
                  <a:lnTo>
                    <a:pt x="0" y="449"/>
                  </a:lnTo>
                  <a:lnTo>
                    <a:pt x="0" y="445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3EE25A9-F7D1-4934-95F2-C731640D8A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6248" y="559735"/>
              <a:ext cx="368885" cy="378923"/>
            </a:xfrm>
            <a:custGeom>
              <a:avLst/>
              <a:gdLst>
                <a:gd name="T0" fmla="*/ 220 w 441"/>
                <a:gd name="T1" fmla="*/ 119 h 453"/>
                <a:gd name="T2" fmla="*/ 218 w 441"/>
                <a:gd name="T3" fmla="*/ 121 h 453"/>
                <a:gd name="T4" fmla="*/ 216 w 441"/>
                <a:gd name="T5" fmla="*/ 125 h 453"/>
                <a:gd name="T6" fmla="*/ 208 w 441"/>
                <a:gd name="T7" fmla="*/ 159 h 453"/>
                <a:gd name="T8" fmla="*/ 196 w 441"/>
                <a:gd name="T9" fmla="*/ 198 h 453"/>
                <a:gd name="T10" fmla="*/ 182 w 441"/>
                <a:gd name="T11" fmla="*/ 237 h 453"/>
                <a:gd name="T12" fmla="*/ 169 w 441"/>
                <a:gd name="T13" fmla="*/ 276 h 453"/>
                <a:gd name="T14" fmla="*/ 159 w 441"/>
                <a:gd name="T15" fmla="*/ 302 h 453"/>
                <a:gd name="T16" fmla="*/ 281 w 441"/>
                <a:gd name="T17" fmla="*/ 302 h 453"/>
                <a:gd name="T18" fmla="*/ 273 w 441"/>
                <a:gd name="T19" fmla="*/ 276 h 453"/>
                <a:gd name="T20" fmla="*/ 259 w 441"/>
                <a:gd name="T21" fmla="*/ 237 h 453"/>
                <a:gd name="T22" fmla="*/ 245 w 441"/>
                <a:gd name="T23" fmla="*/ 198 h 453"/>
                <a:gd name="T24" fmla="*/ 235 w 441"/>
                <a:gd name="T25" fmla="*/ 159 h 453"/>
                <a:gd name="T26" fmla="*/ 228 w 441"/>
                <a:gd name="T27" fmla="*/ 125 h 453"/>
                <a:gd name="T28" fmla="*/ 226 w 441"/>
                <a:gd name="T29" fmla="*/ 121 h 453"/>
                <a:gd name="T30" fmla="*/ 222 w 441"/>
                <a:gd name="T31" fmla="*/ 119 h 453"/>
                <a:gd name="T32" fmla="*/ 220 w 441"/>
                <a:gd name="T33" fmla="*/ 119 h 453"/>
                <a:gd name="T34" fmla="*/ 161 w 441"/>
                <a:gd name="T35" fmla="*/ 0 h 453"/>
                <a:gd name="T36" fmla="*/ 281 w 441"/>
                <a:gd name="T37" fmla="*/ 0 h 453"/>
                <a:gd name="T38" fmla="*/ 284 w 441"/>
                <a:gd name="T39" fmla="*/ 0 h 453"/>
                <a:gd name="T40" fmla="*/ 288 w 441"/>
                <a:gd name="T41" fmla="*/ 4 h 453"/>
                <a:gd name="T42" fmla="*/ 290 w 441"/>
                <a:gd name="T43" fmla="*/ 8 h 453"/>
                <a:gd name="T44" fmla="*/ 308 w 441"/>
                <a:gd name="T45" fmla="*/ 74 h 453"/>
                <a:gd name="T46" fmla="*/ 330 w 441"/>
                <a:gd name="T47" fmla="*/ 137 h 453"/>
                <a:gd name="T48" fmla="*/ 351 w 441"/>
                <a:gd name="T49" fmla="*/ 200 h 453"/>
                <a:gd name="T50" fmla="*/ 441 w 441"/>
                <a:gd name="T51" fmla="*/ 443 h 453"/>
                <a:gd name="T52" fmla="*/ 441 w 441"/>
                <a:gd name="T53" fmla="*/ 447 h 453"/>
                <a:gd name="T54" fmla="*/ 439 w 441"/>
                <a:gd name="T55" fmla="*/ 451 h 453"/>
                <a:gd name="T56" fmla="*/ 437 w 441"/>
                <a:gd name="T57" fmla="*/ 453 h 453"/>
                <a:gd name="T58" fmla="*/ 433 w 441"/>
                <a:gd name="T59" fmla="*/ 453 h 453"/>
                <a:gd name="T60" fmla="*/ 343 w 441"/>
                <a:gd name="T61" fmla="*/ 453 h 453"/>
                <a:gd name="T62" fmla="*/ 339 w 441"/>
                <a:gd name="T63" fmla="*/ 453 h 453"/>
                <a:gd name="T64" fmla="*/ 337 w 441"/>
                <a:gd name="T65" fmla="*/ 449 h 453"/>
                <a:gd name="T66" fmla="*/ 333 w 441"/>
                <a:gd name="T67" fmla="*/ 447 h 453"/>
                <a:gd name="T68" fmla="*/ 316 w 441"/>
                <a:gd name="T69" fmla="*/ 392 h 453"/>
                <a:gd name="T70" fmla="*/ 128 w 441"/>
                <a:gd name="T71" fmla="*/ 392 h 453"/>
                <a:gd name="T72" fmla="*/ 108 w 441"/>
                <a:gd name="T73" fmla="*/ 447 h 453"/>
                <a:gd name="T74" fmla="*/ 106 w 441"/>
                <a:gd name="T75" fmla="*/ 449 h 453"/>
                <a:gd name="T76" fmla="*/ 102 w 441"/>
                <a:gd name="T77" fmla="*/ 453 h 453"/>
                <a:gd name="T78" fmla="*/ 98 w 441"/>
                <a:gd name="T79" fmla="*/ 453 h 453"/>
                <a:gd name="T80" fmla="*/ 8 w 441"/>
                <a:gd name="T81" fmla="*/ 453 h 453"/>
                <a:gd name="T82" fmla="*/ 4 w 441"/>
                <a:gd name="T83" fmla="*/ 453 h 453"/>
                <a:gd name="T84" fmla="*/ 2 w 441"/>
                <a:gd name="T85" fmla="*/ 451 h 453"/>
                <a:gd name="T86" fmla="*/ 0 w 441"/>
                <a:gd name="T87" fmla="*/ 447 h 453"/>
                <a:gd name="T88" fmla="*/ 2 w 441"/>
                <a:gd name="T89" fmla="*/ 443 h 453"/>
                <a:gd name="T90" fmla="*/ 92 w 441"/>
                <a:gd name="T91" fmla="*/ 200 h 453"/>
                <a:gd name="T92" fmla="*/ 126 w 441"/>
                <a:gd name="T93" fmla="*/ 104 h 453"/>
                <a:gd name="T94" fmla="*/ 153 w 441"/>
                <a:gd name="T95" fmla="*/ 8 h 453"/>
                <a:gd name="T96" fmla="*/ 155 w 441"/>
                <a:gd name="T97" fmla="*/ 4 h 453"/>
                <a:gd name="T98" fmla="*/ 157 w 441"/>
                <a:gd name="T99" fmla="*/ 0 h 453"/>
                <a:gd name="T100" fmla="*/ 161 w 441"/>
                <a:gd name="T10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1" h="453">
                  <a:moveTo>
                    <a:pt x="220" y="119"/>
                  </a:moveTo>
                  <a:lnTo>
                    <a:pt x="218" y="121"/>
                  </a:lnTo>
                  <a:lnTo>
                    <a:pt x="216" y="125"/>
                  </a:lnTo>
                  <a:lnTo>
                    <a:pt x="208" y="159"/>
                  </a:lnTo>
                  <a:lnTo>
                    <a:pt x="196" y="198"/>
                  </a:lnTo>
                  <a:lnTo>
                    <a:pt x="182" y="237"/>
                  </a:lnTo>
                  <a:lnTo>
                    <a:pt x="169" y="276"/>
                  </a:lnTo>
                  <a:lnTo>
                    <a:pt x="159" y="302"/>
                  </a:lnTo>
                  <a:lnTo>
                    <a:pt x="281" y="302"/>
                  </a:lnTo>
                  <a:lnTo>
                    <a:pt x="273" y="276"/>
                  </a:lnTo>
                  <a:lnTo>
                    <a:pt x="259" y="237"/>
                  </a:lnTo>
                  <a:lnTo>
                    <a:pt x="245" y="198"/>
                  </a:lnTo>
                  <a:lnTo>
                    <a:pt x="235" y="159"/>
                  </a:lnTo>
                  <a:lnTo>
                    <a:pt x="228" y="125"/>
                  </a:lnTo>
                  <a:lnTo>
                    <a:pt x="226" y="121"/>
                  </a:lnTo>
                  <a:lnTo>
                    <a:pt x="222" y="119"/>
                  </a:lnTo>
                  <a:lnTo>
                    <a:pt x="220" y="119"/>
                  </a:lnTo>
                  <a:close/>
                  <a:moveTo>
                    <a:pt x="161" y="0"/>
                  </a:moveTo>
                  <a:lnTo>
                    <a:pt x="281" y="0"/>
                  </a:lnTo>
                  <a:lnTo>
                    <a:pt x="284" y="0"/>
                  </a:lnTo>
                  <a:lnTo>
                    <a:pt x="288" y="4"/>
                  </a:lnTo>
                  <a:lnTo>
                    <a:pt x="290" y="8"/>
                  </a:lnTo>
                  <a:lnTo>
                    <a:pt x="308" y="74"/>
                  </a:lnTo>
                  <a:lnTo>
                    <a:pt x="330" y="137"/>
                  </a:lnTo>
                  <a:lnTo>
                    <a:pt x="351" y="200"/>
                  </a:lnTo>
                  <a:lnTo>
                    <a:pt x="441" y="443"/>
                  </a:lnTo>
                  <a:lnTo>
                    <a:pt x="441" y="447"/>
                  </a:lnTo>
                  <a:lnTo>
                    <a:pt x="439" y="451"/>
                  </a:lnTo>
                  <a:lnTo>
                    <a:pt x="437" y="453"/>
                  </a:lnTo>
                  <a:lnTo>
                    <a:pt x="433" y="453"/>
                  </a:lnTo>
                  <a:lnTo>
                    <a:pt x="343" y="453"/>
                  </a:lnTo>
                  <a:lnTo>
                    <a:pt x="339" y="453"/>
                  </a:lnTo>
                  <a:lnTo>
                    <a:pt x="337" y="449"/>
                  </a:lnTo>
                  <a:lnTo>
                    <a:pt x="333" y="447"/>
                  </a:lnTo>
                  <a:lnTo>
                    <a:pt x="316" y="392"/>
                  </a:lnTo>
                  <a:lnTo>
                    <a:pt x="128" y="392"/>
                  </a:lnTo>
                  <a:lnTo>
                    <a:pt x="108" y="447"/>
                  </a:lnTo>
                  <a:lnTo>
                    <a:pt x="106" y="449"/>
                  </a:lnTo>
                  <a:lnTo>
                    <a:pt x="102" y="453"/>
                  </a:lnTo>
                  <a:lnTo>
                    <a:pt x="98" y="453"/>
                  </a:lnTo>
                  <a:lnTo>
                    <a:pt x="8" y="453"/>
                  </a:lnTo>
                  <a:lnTo>
                    <a:pt x="4" y="453"/>
                  </a:lnTo>
                  <a:lnTo>
                    <a:pt x="2" y="451"/>
                  </a:lnTo>
                  <a:lnTo>
                    <a:pt x="0" y="447"/>
                  </a:lnTo>
                  <a:lnTo>
                    <a:pt x="2" y="443"/>
                  </a:lnTo>
                  <a:lnTo>
                    <a:pt x="92" y="200"/>
                  </a:lnTo>
                  <a:lnTo>
                    <a:pt x="126" y="104"/>
                  </a:lnTo>
                  <a:lnTo>
                    <a:pt x="153" y="8"/>
                  </a:lnTo>
                  <a:lnTo>
                    <a:pt x="155" y="4"/>
                  </a:lnTo>
                  <a:lnTo>
                    <a:pt x="157" y="0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C85F014-4D81-CF45-F6F9-24798B378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2120" y="554716"/>
              <a:ext cx="285238" cy="388961"/>
            </a:xfrm>
            <a:custGeom>
              <a:avLst/>
              <a:gdLst>
                <a:gd name="T0" fmla="*/ 226 w 341"/>
                <a:gd name="T1" fmla="*/ 4 h 465"/>
                <a:gd name="T2" fmla="*/ 316 w 341"/>
                <a:gd name="T3" fmla="*/ 29 h 465"/>
                <a:gd name="T4" fmla="*/ 322 w 341"/>
                <a:gd name="T5" fmla="*/ 35 h 465"/>
                <a:gd name="T6" fmla="*/ 296 w 341"/>
                <a:gd name="T7" fmla="*/ 112 h 465"/>
                <a:gd name="T8" fmla="*/ 290 w 341"/>
                <a:gd name="T9" fmla="*/ 118 h 465"/>
                <a:gd name="T10" fmla="*/ 247 w 341"/>
                <a:gd name="T11" fmla="*/ 106 h 465"/>
                <a:gd name="T12" fmla="*/ 173 w 341"/>
                <a:gd name="T13" fmla="*/ 92 h 465"/>
                <a:gd name="T14" fmla="*/ 127 w 341"/>
                <a:gd name="T15" fmla="*/ 102 h 465"/>
                <a:gd name="T16" fmla="*/ 112 w 341"/>
                <a:gd name="T17" fmla="*/ 129 h 465"/>
                <a:gd name="T18" fmla="*/ 126 w 341"/>
                <a:gd name="T19" fmla="*/ 157 h 465"/>
                <a:gd name="T20" fmla="*/ 169 w 341"/>
                <a:gd name="T21" fmla="*/ 176 h 465"/>
                <a:gd name="T22" fmla="*/ 261 w 341"/>
                <a:gd name="T23" fmla="*/ 212 h 465"/>
                <a:gd name="T24" fmla="*/ 316 w 341"/>
                <a:gd name="T25" fmla="*/ 249 h 465"/>
                <a:gd name="T26" fmla="*/ 339 w 341"/>
                <a:gd name="T27" fmla="*/ 300 h 465"/>
                <a:gd name="T28" fmla="*/ 339 w 341"/>
                <a:gd name="T29" fmla="*/ 367 h 465"/>
                <a:gd name="T30" fmla="*/ 310 w 341"/>
                <a:gd name="T31" fmla="*/ 422 h 465"/>
                <a:gd name="T32" fmla="*/ 255 w 341"/>
                <a:gd name="T33" fmla="*/ 455 h 465"/>
                <a:gd name="T34" fmla="*/ 175 w 341"/>
                <a:gd name="T35" fmla="*/ 465 h 465"/>
                <a:gd name="T36" fmla="*/ 145 w 341"/>
                <a:gd name="T37" fmla="*/ 465 h 465"/>
                <a:gd name="T38" fmla="*/ 84 w 341"/>
                <a:gd name="T39" fmla="*/ 455 h 465"/>
                <a:gd name="T40" fmla="*/ 6 w 341"/>
                <a:gd name="T41" fmla="*/ 431 h 465"/>
                <a:gd name="T42" fmla="*/ 0 w 341"/>
                <a:gd name="T43" fmla="*/ 426 h 465"/>
                <a:gd name="T44" fmla="*/ 26 w 341"/>
                <a:gd name="T45" fmla="*/ 351 h 465"/>
                <a:gd name="T46" fmla="*/ 31 w 341"/>
                <a:gd name="T47" fmla="*/ 345 h 465"/>
                <a:gd name="T48" fmla="*/ 80 w 341"/>
                <a:gd name="T49" fmla="*/ 359 h 465"/>
                <a:gd name="T50" fmla="*/ 147 w 341"/>
                <a:gd name="T51" fmla="*/ 373 h 465"/>
                <a:gd name="T52" fmla="*/ 194 w 341"/>
                <a:gd name="T53" fmla="*/ 373 h 465"/>
                <a:gd name="T54" fmla="*/ 226 w 341"/>
                <a:gd name="T55" fmla="*/ 361 h 465"/>
                <a:gd name="T56" fmla="*/ 237 w 341"/>
                <a:gd name="T57" fmla="*/ 331 h 465"/>
                <a:gd name="T58" fmla="*/ 222 w 341"/>
                <a:gd name="T59" fmla="*/ 306 h 465"/>
                <a:gd name="T60" fmla="*/ 180 w 341"/>
                <a:gd name="T61" fmla="*/ 284 h 465"/>
                <a:gd name="T62" fmla="*/ 88 w 341"/>
                <a:gd name="T63" fmla="*/ 247 h 465"/>
                <a:gd name="T64" fmla="*/ 35 w 341"/>
                <a:gd name="T65" fmla="*/ 210 h 465"/>
                <a:gd name="T66" fmla="*/ 10 w 341"/>
                <a:gd name="T67" fmla="*/ 161 h 465"/>
                <a:gd name="T68" fmla="*/ 12 w 341"/>
                <a:gd name="T69" fmla="*/ 96 h 465"/>
                <a:gd name="T70" fmla="*/ 41 w 341"/>
                <a:gd name="T71" fmla="*/ 43 h 465"/>
                <a:gd name="T72" fmla="*/ 94 w 341"/>
                <a:gd name="T73" fmla="*/ 10 h 465"/>
                <a:gd name="T74" fmla="*/ 173 w 341"/>
                <a:gd name="T7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1" h="465">
                  <a:moveTo>
                    <a:pt x="173" y="0"/>
                  </a:moveTo>
                  <a:lnTo>
                    <a:pt x="226" y="4"/>
                  </a:lnTo>
                  <a:lnTo>
                    <a:pt x="275" y="16"/>
                  </a:lnTo>
                  <a:lnTo>
                    <a:pt x="316" y="29"/>
                  </a:lnTo>
                  <a:lnTo>
                    <a:pt x="320" y="31"/>
                  </a:lnTo>
                  <a:lnTo>
                    <a:pt x="322" y="35"/>
                  </a:lnTo>
                  <a:lnTo>
                    <a:pt x="322" y="39"/>
                  </a:lnTo>
                  <a:lnTo>
                    <a:pt x="296" y="112"/>
                  </a:lnTo>
                  <a:lnTo>
                    <a:pt x="292" y="116"/>
                  </a:lnTo>
                  <a:lnTo>
                    <a:pt x="290" y="118"/>
                  </a:lnTo>
                  <a:lnTo>
                    <a:pt x="284" y="116"/>
                  </a:lnTo>
                  <a:lnTo>
                    <a:pt x="247" y="106"/>
                  </a:lnTo>
                  <a:lnTo>
                    <a:pt x="210" y="96"/>
                  </a:lnTo>
                  <a:lnTo>
                    <a:pt x="173" y="92"/>
                  </a:lnTo>
                  <a:lnTo>
                    <a:pt x="147" y="94"/>
                  </a:lnTo>
                  <a:lnTo>
                    <a:pt x="127" y="102"/>
                  </a:lnTo>
                  <a:lnTo>
                    <a:pt x="116" y="114"/>
                  </a:lnTo>
                  <a:lnTo>
                    <a:pt x="112" y="129"/>
                  </a:lnTo>
                  <a:lnTo>
                    <a:pt x="116" y="145"/>
                  </a:lnTo>
                  <a:lnTo>
                    <a:pt x="126" y="157"/>
                  </a:lnTo>
                  <a:lnTo>
                    <a:pt x="143" y="167"/>
                  </a:lnTo>
                  <a:lnTo>
                    <a:pt x="169" y="176"/>
                  </a:lnTo>
                  <a:lnTo>
                    <a:pt x="222" y="196"/>
                  </a:lnTo>
                  <a:lnTo>
                    <a:pt x="261" y="212"/>
                  </a:lnTo>
                  <a:lnTo>
                    <a:pt x="292" y="229"/>
                  </a:lnTo>
                  <a:lnTo>
                    <a:pt x="316" y="249"/>
                  </a:lnTo>
                  <a:lnTo>
                    <a:pt x="331" y="273"/>
                  </a:lnTo>
                  <a:lnTo>
                    <a:pt x="339" y="300"/>
                  </a:lnTo>
                  <a:lnTo>
                    <a:pt x="341" y="331"/>
                  </a:lnTo>
                  <a:lnTo>
                    <a:pt x="339" y="367"/>
                  </a:lnTo>
                  <a:lnTo>
                    <a:pt x="327" y="396"/>
                  </a:lnTo>
                  <a:lnTo>
                    <a:pt x="310" y="422"/>
                  </a:lnTo>
                  <a:lnTo>
                    <a:pt x="286" y="441"/>
                  </a:lnTo>
                  <a:lnTo>
                    <a:pt x="255" y="455"/>
                  </a:lnTo>
                  <a:lnTo>
                    <a:pt x="218" y="463"/>
                  </a:lnTo>
                  <a:lnTo>
                    <a:pt x="175" y="465"/>
                  </a:lnTo>
                  <a:lnTo>
                    <a:pt x="175" y="465"/>
                  </a:lnTo>
                  <a:lnTo>
                    <a:pt x="145" y="465"/>
                  </a:lnTo>
                  <a:lnTo>
                    <a:pt x="118" y="461"/>
                  </a:lnTo>
                  <a:lnTo>
                    <a:pt x="84" y="455"/>
                  </a:lnTo>
                  <a:lnTo>
                    <a:pt x="49" y="445"/>
                  </a:lnTo>
                  <a:lnTo>
                    <a:pt x="6" y="431"/>
                  </a:lnTo>
                  <a:lnTo>
                    <a:pt x="2" y="430"/>
                  </a:lnTo>
                  <a:lnTo>
                    <a:pt x="0" y="426"/>
                  </a:lnTo>
                  <a:lnTo>
                    <a:pt x="0" y="422"/>
                  </a:lnTo>
                  <a:lnTo>
                    <a:pt x="26" y="351"/>
                  </a:lnTo>
                  <a:lnTo>
                    <a:pt x="29" y="345"/>
                  </a:lnTo>
                  <a:lnTo>
                    <a:pt x="31" y="345"/>
                  </a:lnTo>
                  <a:lnTo>
                    <a:pt x="37" y="345"/>
                  </a:lnTo>
                  <a:lnTo>
                    <a:pt x="80" y="359"/>
                  </a:lnTo>
                  <a:lnTo>
                    <a:pt x="116" y="367"/>
                  </a:lnTo>
                  <a:lnTo>
                    <a:pt x="147" y="373"/>
                  </a:lnTo>
                  <a:lnTo>
                    <a:pt x="175" y="375"/>
                  </a:lnTo>
                  <a:lnTo>
                    <a:pt x="194" y="373"/>
                  </a:lnTo>
                  <a:lnTo>
                    <a:pt x="212" y="369"/>
                  </a:lnTo>
                  <a:lnTo>
                    <a:pt x="226" y="361"/>
                  </a:lnTo>
                  <a:lnTo>
                    <a:pt x="235" y="349"/>
                  </a:lnTo>
                  <a:lnTo>
                    <a:pt x="237" y="331"/>
                  </a:lnTo>
                  <a:lnTo>
                    <a:pt x="233" y="318"/>
                  </a:lnTo>
                  <a:lnTo>
                    <a:pt x="222" y="306"/>
                  </a:lnTo>
                  <a:lnTo>
                    <a:pt x="204" y="294"/>
                  </a:lnTo>
                  <a:lnTo>
                    <a:pt x="180" y="284"/>
                  </a:lnTo>
                  <a:lnTo>
                    <a:pt x="127" y="265"/>
                  </a:lnTo>
                  <a:lnTo>
                    <a:pt x="88" y="247"/>
                  </a:lnTo>
                  <a:lnTo>
                    <a:pt x="57" y="229"/>
                  </a:lnTo>
                  <a:lnTo>
                    <a:pt x="35" y="210"/>
                  </a:lnTo>
                  <a:lnTo>
                    <a:pt x="20" y="188"/>
                  </a:lnTo>
                  <a:lnTo>
                    <a:pt x="10" y="161"/>
                  </a:lnTo>
                  <a:lnTo>
                    <a:pt x="8" y="129"/>
                  </a:lnTo>
                  <a:lnTo>
                    <a:pt x="12" y="96"/>
                  </a:lnTo>
                  <a:lnTo>
                    <a:pt x="22" y="67"/>
                  </a:lnTo>
                  <a:lnTo>
                    <a:pt x="41" y="43"/>
                  </a:lnTo>
                  <a:lnTo>
                    <a:pt x="65" y="23"/>
                  </a:lnTo>
                  <a:lnTo>
                    <a:pt x="94" y="10"/>
                  </a:lnTo>
                  <a:lnTo>
                    <a:pt x="13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2B0AB7A-14E0-185A-AE40-1837FA711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1691" y="559735"/>
              <a:ext cx="269345" cy="378923"/>
            </a:xfrm>
            <a:custGeom>
              <a:avLst/>
              <a:gdLst>
                <a:gd name="T0" fmla="*/ 8 w 322"/>
                <a:gd name="T1" fmla="*/ 0 h 453"/>
                <a:gd name="T2" fmla="*/ 314 w 322"/>
                <a:gd name="T3" fmla="*/ 0 h 453"/>
                <a:gd name="T4" fmla="*/ 318 w 322"/>
                <a:gd name="T5" fmla="*/ 0 h 453"/>
                <a:gd name="T6" fmla="*/ 322 w 322"/>
                <a:gd name="T7" fmla="*/ 2 h 453"/>
                <a:gd name="T8" fmla="*/ 322 w 322"/>
                <a:gd name="T9" fmla="*/ 6 h 453"/>
                <a:gd name="T10" fmla="*/ 322 w 322"/>
                <a:gd name="T11" fmla="*/ 10 h 453"/>
                <a:gd name="T12" fmla="*/ 302 w 322"/>
                <a:gd name="T13" fmla="*/ 84 h 453"/>
                <a:gd name="T14" fmla="*/ 300 w 322"/>
                <a:gd name="T15" fmla="*/ 88 h 453"/>
                <a:gd name="T16" fmla="*/ 296 w 322"/>
                <a:gd name="T17" fmla="*/ 90 h 453"/>
                <a:gd name="T18" fmla="*/ 292 w 322"/>
                <a:gd name="T19" fmla="*/ 90 h 453"/>
                <a:gd name="T20" fmla="*/ 102 w 322"/>
                <a:gd name="T21" fmla="*/ 90 h 453"/>
                <a:gd name="T22" fmla="*/ 102 w 322"/>
                <a:gd name="T23" fmla="*/ 174 h 453"/>
                <a:gd name="T24" fmla="*/ 259 w 322"/>
                <a:gd name="T25" fmla="*/ 174 h 453"/>
                <a:gd name="T26" fmla="*/ 263 w 322"/>
                <a:gd name="T27" fmla="*/ 176 h 453"/>
                <a:gd name="T28" fmla="*/ 267 w 322"/>
                <a:gd name="T29" fmla="*/ 178 h 453"/>
                <a:gd name="T30" fmla="*/ 267 w 322"/>
                <a:gd name="T31" fmla="*/ 184 h 453"/>
                <a:gd name="T32" fmla="*/ 267 w 322"/>
                <a:gd name="T33" fmla="*/ 257 h 453"/>
                <a:gd name="T34" fmla="*/ 267 w 322"/>
                <a:gd name="T35" fmla="*/ 261 h 453"/>
                <a:gd name="T36" fmla="*/ 263 w 322"/>
                <a:gd name="T37" fmla="*/ 265 h 453"/>
                <a:gd name="T38" fmla="*/ 259 w 322"/>
                <a:gd name="T39" fmla="*/ 265 h 453"/>
                <a:gd name="T40" fmla="*/ 102 w 322"/>
                <a:gd name="T41" fmla="*/ 265 h 453"/>
                <a:gd name="T42" fmla="*/ 102 w 322"/>
                <a:gd name="T43" fmla="*/ 363 h 453"/>
                <a:gd name="T44" fmla="*/ 312 w 322"/>
                <a:gd name="T45" fmla="*/ 363 h 453"/>
                <a:gd name="T46" fmla="*/ 316 w 322"/>
                <a:gd name="T47" fmla="*/ 365 h 453"/>
                <a:gd name="T48" fmla="*/ 318 w 322"/>
                <a:gd name="T49" fmla="*/ 367 h 453"/>
                <a:gd name="T50" fmla="*/ 320 w 322"/>
                <a:gd name="T51" fmla="*/ 371 h 453"/>
                <a:gd name="T52" fmla="*/ 320 w 322"/>
                <a:gd name="T53" fmla="*/ 445 h 453"/>
                <a:gd name="T54" fmla="*/ 318 w 322"/>
                <a:gd name="T55" fmla="*/ 449 h 453"/>
                <a:gd name="T56" fmla="*/ 316 w 322"/>
                <a:gd name="T57" fmla="*/ 451 h 453"/>
                <a:gd name="T58" fmla="*/ 312 w 322"/>
                <a:gd name="T59" fmla="*/ 453 h 453"/>
                <a:gd name="T60" fmla="*/ 8 w 322"/>
                <a:gd name="T61" fmla="*/ 453 h 453"/>
                <a:gd name="T62" fmla="*/ 4 w 322"/>
                <a:gd name="T63" fmla="*/ 451 h 453"/>
                <a:gd name="T64" fmla="*/ 0 w 322"/>
                <a:gd name="T65" fmla="*/ 449 h 453"/>
                <a:gd name="T66" fmla="*/ 0 w 322"/>
                <a:gd name="T67" fmla="*/ 445 h 453"/>
                <a:gd name="T68" fmla="*/ 0 w 322"/>
                <a:gd name="T69" fmla="*/ 8 h 453"/>
                <a:gd name="T70" fmla="*/ 0 w 322"/>
                <a:gd name="T71" fmla="*/ 4 h 453"/>
                <a:gd name="T72" fmla="*/ 4 w 322"/>
                <a:gd name="T73" fmla="*/ 2 h 453"/>
                <a:gd name="T74" fmla="*/ 8 w 322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2" h="453">
                  <a:moveTo>
                    <a:pt x="8" y="0"/>
                  </a:moveTo>
                  <a:lnTo>
                    <a:pt x="314" y="0"/>
                  </a:lnTo>
                  <a:lnTo>
                    <a:pt x="318" y="0"/>
                  </a:lnTo>
                  <a:lnTo>
                    <a:pt x="322" y="2"/>
                  </a:lnTo>
                  <a:lnTo>
                    <a:pt x="322" y="6"/>
                  </a:lnTo>
                  <a:lnTo>
                    <a:pt x="322" y="10"/>
                  </a:lnTo>
                  <a:lnTo>
                    <a:pt x="302" y="84"/>
                  </a:lnTo>
                  <a:lnTo>
                    <a:pt x="300" y="88"/>
                  </a:lnTo>
                  <a:lnTo>
                    <a:pt x="296" y="90"/>
                  </a:lnTo>
                  <a:lnTo>
                    <a:pt x="292" y="90"/>
                  </a:lnTo>
                  <a:lnTo>
                    <a:pt x="102" y="90"/>
                  </a:lnTo>
                  <a:lnTo>
                    <a:pt x="102" y="174"/>
                  </a:lnTo>
                  <a:lnTo>
                    <a:pt x="259" y="174"/>
                  </a:lnTo>
                  <a:lnTo>
                    <a:pt x="263" y="176"/>
                  </a:lnTo>
                  <a:lnTo>
                    <a:pt x="267" y="178"/>
                  </a:lnTo>
                  <a:lnTo>
                    <a:pt x="267" y="184"/>
                  </a:lnTo>
                  <a:lnTo>
                    <a:pt x="267" y="257"/>
                  </a:lnTo>
                  <a:lnTo>
                    <a:pt x="267" y="261"/>
                  </a:lnTo>
                  <a:lnTo>
                    <a:pt x="263" y="265"/>
                  </a:lnTo>
                  <a:lnTo>
                    <a:pt x="259" y="265"/>
                  </a:lnTo>
                  <a:lnTo>
                    <a:pt x="102" y="265"/>
                  </a:lnTo>
                  <a:lnTo>
                    <a:pt x="102" y="363"/>
                  </a:lnTo>
                  <a:lnTo>
                    <a:pt x="312" y="363"/>
                  </a:lnTo>
                  <a:lnTo>
                    <a:pt x="316" y="365"/>
                  </a:lnTo>
                  <a:lnTo>
                    <a:pt x="318" y="367"/>
                  </a:lnTo>
                  <a:lnTo>
                    <a:pt x="320" y="371"/>
                  </a:lnTo>
                  <a:lnTo>
                    <a:pt x="320" y="445"/>
                  </a:lnTo>
                  <a:lnTo>
                    <a:pt x="318" y="449"/>
                  </a:lnTo>
                  <a:lnTo>
                    <a:pt x="316" y="451"/>
                  </a:lnTo>
                  <a:lnTo>
                    <a:pt x="312" y="453"/>
                  </a:lnTo>
                  <a:lnTo>
                    <a:pt x="8" y="453"/>
                  </a:lnTo>
                  <a:lnTo>
                    <a:pt x="4" y="451"/>
                  </a:lnTo>
                  <a:lnTo>
                    <a:pt x="0" y="449"/>
                  </a:lnTo>
                  <a:lnTo>
                    <a:pt x="0" y="445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312233E-464D-4EBF-1DB2-16A1AD84A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2061" y="559735"/>
              <a:ext cx="319534" cy="378923"/>
            </a:xfrm>
            <a:custGeom>
              <a:avLst/>
              <a:gdLst>
                <a:gd name="T0" fmla="*/ 7 w 382"/>
                <a:gd name="T1" fmla="*/ 0 h 453"/>
                <a:gd name="T2" fmla="*/ 121 w 382"/>
                <a:gd name="T3" fmla="*/ 0 h 453"/>
                <a:gd name="T4" fmla="*/ 125 w 382"/>
                <a:gd name="T5" fmla="*/ 0 h 453"/>
                <a:gd name="T6" fmla="*/ 127 w 382"/>
                <a:gd name="T7" fmla="*/ 2 h 453"/>
                <a:gd name="T8" fmla="*/ 131 w 382"/>
                <a:gd name="T9" fmla="*/ 6 h 453"/>
                <a:gd name="T10" fmla="*/ 147 w 382"/>
                <a:gd name="T11" fmla="*/ 41 h 453"/>
                <a:gd name="T12" fmla="*/ 162 w 382"/>
                <a:gd name="T13" fmla="*/ 74 h 453"/>
                <a:gd name="T14" fmla="*/ 254 w 382"/>
                <a:gd name="T15" fmla="*/ 259 h 453"/>
                <a:gd name="T16" fmla="*/ 264 w 382"/>
                <a:gd name="T17" fmla="*/ 282 h 453"/>
                <a:gd name="T18" fmla="*/ 276 w 382"/>
                <a:gd name="T19" fmla="*/ 306 h 453"/>
                <a:gd name="T20" fmla="*/ 280 w 382"/>
                <a:gd name="T21" fmla="*/ 310 h 453"/>
                <a:gd name="T22" fmla="*/ 282 w 382"/>
                <a:gd name="T23" fmla="*/ 312 h 453"/>
                <a:gd name="T24" fmla="*/ 284 w 382"/>
                <a:gd name="T25" fmla="*/ 312 h 453"/>
                <a:gd name="T26" fmla="*/ 286 w 382"/>
                <a:gd name="T27" fmla="*/ 310 h 453"/>
                <a:gd name="T28" fmla="*/ 288 w 382"/>
                <a:gd name="T29" fmla="*/ 308 h 453"/>
                <a:gd name="T30" fmla="*/ 288 w 382"/>
                <a:gd name="T31" fmla="*/ 304 h 453"/>
                <a:gd name="T32" fmla="*/ 282 w 382"/>
                <a:gd name="T33" fmla="*/ 267 h 453"/>
                <a:gd name="T34" fmla="*/ 280 w 382"/>
                <a:gd name="T35" fmla="*/ 229 h 453"/>
                <a:gd name="T36" fmla="*/ 280 w 382"/>
                <a:gd name="T37" fmla="*/ 188 h 453"/>
                <a:gd name="T38" fmla="*/ 280 w 382"/>
                <a:gd name="T39" fmla="*/ 8 h 453"/>
                <a:gd name="T40" fmla="*/ 282 w 382"/>
                <a:gd name="T41" fmla="*/ 4 h 453"/>
                <a:gd name="T42" fmla="*/ 284 w 382"/>
                <a:gd name="T43" fmla="*/ 2 h 453"/>
                <a:gd name="T44" fmla="*/ 288 w 382"/>
                <a:gd name="T45" fmla="*/ 0 h 453"/>
                <a:gd name="T46" fmla="*/ 374 w 382"/>
                <a:gd name="T47" fmla="*/ 0 h 453"/>
                <a:gd name="T48" fmla="*/ 380 w 382"/>
                <a:gd name="T49" fmla="*/ 2 h 453"/>
                <a:gd name="T50" fmla="*/ 382 w 382"/>
                <a:gd name="T51" fmla="*/ 4 h 453"/>
                <a:gd name="T52" fmla="*/ 382 w 382"/>
                <a:gd name="T53" fmla="*/ 8 h 453"/>
                <a:gd name="T54" fmla="*/ 382 w 382"/>
                <a:gd name="T55" fmla="*/ 445 h 453"/>
                <a:gd name="T56" fmla="*/ 382 w 382"/>
                <a:gd name="T57" fmla="*/ 449 h 453"/>
                <a:gd name="T58" fmla="*/ 380 w 382"/>
                <a:gd name="T59" fmla="*/ 451 h 453"/>
                <a:gd name="T60" fmla="*/ 374 w 382"/>
                <a:gd name="T61" fmla="*/ 453 h 453"/>
                <a:gd name="T62" fmla="*/ 260 w 382"/>
                <a:gd name="T63" fmla="*/ 453 h 453"/>
                <a:gd name="T64" fmla="*/ 256 w 382"/>
                <a:gd name="T65" fmla="*/ 453 h 453"/>
                <a:gd name="T66" fmla="*/ 254 w 382"/>
                <a:gd name="T67" fmla="*/ 449 h 453"/>
                <a:gd name="T68" fmla="*/ 251 w 382"/>
                <a:gd name="T69" fmla="*/ 447 h 453"/>
                <a:gd name="T70" fmla="*/ 235 w 382"/>
                <a:gd name="T71" fmla="*/ 412 h 453"/>
                <a:gd name="T72" fmla="*/ 219 w 382"/>
                <a:gd name="T73" fmla="*/ 378 h 453"/>
                <a:gd name="T74" fmla="*/ 129 w 382"/>
                <a:gd name="T75" fmla="*/ 194 h 453"/>
                <a:gd name="T76" fmla="*/ 117 w 382"/>
                <a:gd name="T77" fmla="*/ 170 h 453"/>
                <a:gd name="T78" fmla="*/ 105 w 382"/>
                <a:gd name="T79" fmla="*/ 147 h 453"/>
                <a:gd name="T80" fmla="*/ 103 w 382"/>
                <a:gd name="T81" fmla="*/ 143 h 453"/>
                <a:gd name="T82" fmla="*/ 100 w 382"/>
                <a:gd name="T83" fmla="*/ 141 h 453"/>
                <a:gd name="T84" fmla="*/ 98 w 382"/>
                <a:gd name="T85" fmla="*/ 143 h 453"/>
                <a:gd name="T86" fmla="*/ 96 w 382"/>
                <a:gd name="T87" fmla="*/ 145 h 453"/>
                <a:gd name="T88" fmla="*/ 96 w 382"/>
                <a:gd name="T89" fmla="*/ 149 h 453"/>
                <a:gd name="T90" fmla="*/ 100 w 382"/>
                <a:gd name="T91" fmla="*/ 188 h 453"/>
                <a:gd name="T92" fmla="*/ 102 w 382"/>
                <a:gd name="T93" fmla="*/ 223 h 453"/>
                <a:gd name="T94" fmla="*/ 102 w 382"/>
                <a:gd name="T95" fmla="*/ 265 h 453"/>
                <a:gd name="T96" fmla="*/ 102 w 382"/>
                <a:gd name="T97" fmla="*/ 445 h 453"/>
                <a:gd name="T98" fmla="*/ 102 w 382"/>
                <a:gd name="T99" fmla="*/ 449 h 453"/>
                <a:gd name="T100" fmla="*/ 98 w 382"/>
                <a:gd name="T101" fmla="*/ 451 h 453"/>
                <a:gd name="T102" fmla="*/ 94 w 382"/>
                <a:gd name="T103" fmla="*/ 453 h 453"/>
                <a:gd name="T104" fmla="*/ 7 w 382"/>
                <a:gd name="T105" fmla="*/ 453 h 453"/>
                <a:gd name="T106" fmla="*/ 3 w 382"/>
                <a:gd name="T107" fmla="*/ 451 h 453"/>
                <a:gd name="T108" fmla="*/ 0 w 382"/>
                <a:gd name="T109" fmla="*/ 449 h 453"/>
                <a:gd name="T110" fmla="*/ 0 w 382"/>
                <a:gd name="T111" fmla="*/ 445 h 453"/>
                <a:gd name="T112" fmla="*/ 0 w 382"/>
                <a:gd name="T113" fmla="*/ 8 h 453"/>
                <a:gd name="T114" fmla="*/ 0 w 382"/>
                <a:gd name="T115" fmla="*/ 4 h 453"/>
                <a:gd name="T116" fmla="*/ 3 w 382"/>
                <a:gd name="T117" fmla="*/ 2 h 453"/>
                <a:gd name="T118" fmla="*/ 7 w 382"/>
                <a:gd name="T119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2" h="453">
                  <a:moveTo>
                    <a:pt x="7" y="0"/>
                  </a:moveTo>
                  <a:lnTo>
                    <a:pt x="121" y="0"/>
                  </a:lnTo>
                  <a:lnTo>
                    <a:pt x="125" y="0"/>
                  </a:lnTo>
                  <a:lnTo>
                    <a:pt x="127" y="2"/>
                  </a:lnTo>
                  <a:lnTo>
                    <a:pt x="131" y="6"/>
                  </a:lnTo>
                  <a:lnTo>
                    <a:pt x="147" y="41"/>
                  </a:lnTo>
                  <a:lnTo>
                    <a:pt x="162" y="74"/>
                  </a:lnTo>
                  <a:lnTo>
                    <a:pt x="254" y="259"/>
                  </a:lnTo>
                  <a:lnTo>
                    <a:pt x="264" y="282"/>
                  </a:lnTo>
                  <a:lnTo>
                    <a:pt x="276" y="306"/>
                  </a:lnTo>
                  <a:lnTo>
                    <a:pt x="280" y="310"/>
                  </a:lnTo>
                  <a:lnTo>
                    <a:pt x="282" y="312"/>
                  </a:lnTo>
                  <a:lnTo>
                    <a:pt x="284" y="312"/>
                  </a:lnTo>
                  <a:lnTo>
                    <a:pt x="286" y="310"/>
                  </a:lnTo>
                  <a:lnTo>
                    <a:pt x="288" y="308"/>
                  </a:lnTo>
                  <a:lnTo>
                    <a:pt x="288" y="304"/>
                  </a:lnTo>
                  <a:lnTo>
                    <a:pt x="282" y="267"/>
                  </a:lnTo>
                  <a:lnTo>
                    <a:pt x="280" y="229"/>
                  </a:lnTo>
                  <a:lnTo>
                    <a:pt x="280" y="188"/>
                  </a:lnTo>
                  <a:lnTo>
                    <a:pt x="280" y="8"/>
                  </a:lnTo>
                  <a:lnTo>
                    <a:pt x="282" y="4"/>
                  </a:lnTo>
                  <a:lnTo>
                    <a:pt x="284" y="2"/>
                  </a:lnTo>
                  <a:lnTo>
                    <a:pt x="288" y="0"/>
                  </a:lnTo>
                  <a:lnTo>
                    <a:pt x="374" y="0"/>
                  </a:lnTo>
                  <a:lnTo>
                    <a:pt x="380" y="2"/>
                  </a:lnTo>
                  <a:lnTo>
                    <a:pt x="382" y="4"/>
                  </a:lnTo>
                  <a:lnTo>
                    <a:pt x="382" y="8"/>
                  </a:lnTo>
                  <a:lnTo>
                    <a:pt x="382" y="445"/>
                  </a:lnTo>
                  <a:lnTo>
                    <a:pt x="382" y="449"/>
                  </a:lnTo>
                  <a:lnTo>
                    <a:pt x="380" y="451"/>
                  </a:lnTo>
                  <a:lnTo>
                    <a:pt x="374" y="453"/>
                  </a:lnTo>
                  <a:lnTo>
                    <a:pt x="260" y="453"/>
                  </a:lnTo>
                  <a:lnTo>
                    <a:pt x="256" y="453"/>
                  </a:lnTo>
                  <a:lnTo>
                    <a:pt x="254" y="449"/>
                  </a:lnTo>
                  <a:lnTo>
                    <a:pt x="251" y="447"/>
                  </a:lnTo>
                  <a:lnTo>
                    <a:pt x="235" y="412"/>
                  </a:lnTo>
                  <a:lnTo>
                    <a:pt x="219" y="378"/>
                  </a:lnTo>
                  <a:lnTo>
                    <a:pt x="129" y="194"/>
                  </a:lnTo>
                  <a:lnTo>
                    <a:pt x="117" y="170"/>
                  </a:lnTo>
                  <a:lnTo>
                    <a:pt x="105" y="147"/>
                  </a:lnTo>
                  <a:lnTo>
                    <a:pt x="103" y="143"/>
                  </a:lnTo>
                  <a:lnTo>
                    <a:pt x="100" y="141"/>
                  </a:lnTo>
                  <a:lnTo>
                    <a:pt x="98" y="143"/>
                  </a:lnTo>
                  <a:lnTo>
                    <a:pt x="96" y="145"/>
                  </a:lnTo>
                  <a:lnTo>
                    <a:pt x="96" y="149"/>
                  </a:lnTo>
                  <a:lnTo>
                    <a:pt x="100" y="188"/>
                  </a:lnTo>
                  <a:lnTo>
                    <a:pt x="102" y="223"/>
                  </a:lnTo>
                  <a:lnTo>
                    <a:pt x="102" y="265"/>
                  </a:lnTo>
                  <a:lnTo>
                    <a:pt x="102" y="445"/>
                  </a:lnTo>
                  <a:lnTo>
                    <a:pt x="102" y="449"/>
                  </a:lnTo>
                  <a:lnTo>
                    <a:pt x="98" y="451"/>
                  </a:lnTo>
                  <a:lnTo>
                    <a:pt x="94" y="453"/>
                  </a:lnTo>
                  <a:lnTo>
                    <a:pt x="7" y="453"/>
                  </a:lnTo>
                  <a:lnTo>
                    <a:pt x="3" y="451"/>
                  </a:lnTo>
                  <a:lnTo>
                    <a:pt x="0" y="449"/>
                  </a:lnTo>
                  <a:lnTo>
                    <a:pt x="0" y="445"/>
                  </a:lnTo>
                  <a:lnTo>
                    <a:pt x="0" y="8"/>
                  </a:lnTo>
                  <a:lnTo>
                    <a:pt x="0" y="4"/>
                  </a:lnTo>
                  <a:lnTo>
                    <a:pt x="3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4DD768A-3514-0EA7-FC67-BEF491D6A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928" y="559735"/>
              <a:ext cx="252616" cy="378923"/>
            </a:xfrm>
            <a:custGeom>
              <a:avLst/>
              <a:gdLst>
                <a:gd name="T0" fmla="*/ 8 w 302"/>
                <a:gd name="T1" fmla="*/ 0 h 453"/>
                <a:gd name="T2" fmla="*/ 294 w 302"/>
                <a:gd name="T3" fmla="*/ 0 h 453"/>
                <a:gd name="T4" fmla="*/ 298 w 302"/>
                <a:gd name="T5" fmla="*/ 2 h 453"/>
                <a:gd name="T6" fmla="*/ 302 w 302"/>
                <a:gd name="T7" fmla="*/ 4 h 453"/>
                <a:gd name="T8" fmla="*/ 302 w 302"/>
                <a:gd name="T9" fmla="*/ 8 h 453"/>
                <a:gd name="T10" fmla="*/ 302 w 302"/>
                <a:gd name="T11" fmla="*/ 82 h 453"/>
                <a:gd name="T12" fmla="*/ 302 w 302"/>
                <a:gd name="T13" fmla="*/ 86 h 453"/>
                <a:gd name="T14" fmla="*/ 298 w 302"/>
                <a:gd name="T15" fmla="*/ 90 h 453"/>
                <a:gd name="T16" fmla="*/ 294 w 302"/>
                <a:gd name="T17" fmla="*/ 90 h 453"/>
                <a:gd name="T18" fmla="*/ 202 w 302"/>
                <a:gd name="T19" fmla="*/ 90 h 453"/>
                <a:gd name="T20" fmla="*/ 202 w 302"/>
                <a:gd name="T21" fmla="*/ 445 h 453"/>
                <a:gd name="T22" fmla="*/ 202 w 302"/>
                <a:gd name="T23" fmla="*/ 449 h 453"/>
                <a:gd name="T24" fmla="*/ 198 w 302"/>
                <a:gd name="T25" fmla="*/ 451 h 453"/>
                <a:gd name="T26" fmla="*/ 194 w 302"/>
                <a:gd name="T27" fmla="*/ 453 h 453"/>
                <a:gd name="T28" fmla="*/ 108 w 302"/>
                <a:gd name="T29" fmla="*/ 453 h 453"/>
                <a:gd name="T30" fmla="*/ 104 w 302"/>
                <a:gd name="T31" fmla="*/ 451 h 453"/>
                <a:gd name="T32" fmla="*/ 100 w 302"/>
                <a:gd name="T33" fmla="*/ 449 h 453"/>
                <a:gd name="T34" fmla="*/ 100 w 302"/>
                <a:gd name="T35" fmla="*/ 445 h 453"/>
                <a:gd name="T36" fmla="*/ 100 w 302"/>
                <a:gd name="T37" fmla="*/ 90 h 453"/>
                <a:gd name="T38" fmla="*/ 8 w 302"/>
                <a:gd name="T39" fmla="*/ 90 h 453"/>
                <a:gd name="T40" fmla="*/ 4 w 302"/>
                <a:gd name="T41" fmla="*/ 90 h 453"/>
                <a:gd name="T42" fmla="*/ 0 w 302"/>
                <a:gd name="T43" fmla="*/ 86 h 453"/>
                <a:gd name="T44" fmla="*/ 0 w 302"/>
                <a:gd name="T45" fmla="*/ 82 h 453"/>
                <a:gd name="T46" fmla="*/ 0 w 302"/>
                <a:gd name="T47" fmla="*/ 8 h 453"/>
                <a:gd name="T48" fmla="*/ 0 w 302"/>
                <a:gd name="T49" fmla="*/ 4 h 453"/>
                <a:gd name="T50" fmla="*/ 4 w 302"/>
                <a:gd name="T51" fmla="*/ 2 h 453"/>
                <a:gd name="T52" fmla="*/ 8 w 302"/>
                <a:gd name="T53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2" h="453">
                  <a:moveTo>
                    <a:pt x="8" y="0"/>
                  </a:moveTo>
                  <a:lnTo>
                    <a:pt x="294" y="0"/>
                  </a:lnTo>
                  <a:lnTo>
                    <a:pt x="298" y="2"/>
                  </a:lnTo>
                  <a:lnTo>
                    <a:pt x="302" y="4"/>
                  </a:lnTo>
                  <a:lnTo>
                    <a:pt x="302" y="8"/>
                  </a:lnTo>
                  <a:lnTo>
                    <a:pt x="302" y="82"/>
                  </a:lnTo>
                  <a:lnTo>
                    <a:pt x="302" y="86"/>
                  </a:lnTo>
                  <a:lnTo>
                    <a:pt x="298" y="90"/>
                  </a:lnTo>
                  <a:lnTo>
                    <a:pt x="294" y="90"/>
                  </a:lnTo>
                  <a:lnTo>
                    <a:pt x="202" y="90"/>
                  </a:lnTo>
                  <a:lnTo>
                    <a:pt x="202" y="445"/>
                  </a:lnTo>
                  <a:lnTo>
                    <a:pt x="202" y="449"/>
                  </a:lnTo>
                  <a:lnTo>
                    <a:pt x="198" y="451"/>
                  </a:lnTo>
                  <a:lnTo>
                    <a:pt x="194" y="453"/>
                  </a:lnTo>
                  <a:lnTo>
                    <a:pt x="108" y="453"/>
                  </a:lnTo>
                  <a:lnTo>
                    <a:pt x="104" y="451"/>
                  </a:lnTo>
                  <a:lnTo>
                    <a:pt x="100" y="449"/>
                  </a:lnTo>
                  <a:lnTo>
                    <a:pt x="100" y="445"/>
                  </a:lnTo>
                  <a:lnTo>
                    <a:pt x="100" y="90"/>
                  </a:lnTo>
                  <a:lnTo>
                    <a:pt x="8" y="90"/>
                  </a:lnTo>
                  <a:lnTo>
                    <a:pt x="4" y="90"/>
                  </a:lnTo>
                  <a:lnTo>
                    <a:pt x="0" y="86"/>
                  </a:lnTo>
                  <a:lnTo>
                    <a:pt x="0" y="82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0C1E77C6-3081-A8C1-D2BB-E808504582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72575" y="559735"/>
              <a:ext cx="368885" cy="378923"/>
            </a:xfrm>
            <a:custGeom>
              <a:avLst/>
              <a:gdLst>
                <a:gd name="T0" fmla="*/ 219 w 441"/>
                <a:gd name="T1" fmla="*/ 119 h 453"/>
                <a:gd name="T2" fmla="*/ 217 w 441"/>
                <a:gd name="T3" fmla="*/ 121 h 453"/>
                <a:gd name="T4" fmla="*/ 215 w 441"/>
                <a:gd name="T5" fmla="*/ 125 h 453"/>
                <a:gd name="T6" fmla="*/ 206 w 441"/>
                <a:gd name="T7" fmla="*/ 159 h 453"/>
                <a:gd name="T8" fmla="*/ 196 w 441"/>
                <a:gd name="T9" fmla="*/ 198 h 453"/>
                <a:gd name="T10" fmla="*/ 182 w 441"/>
                <a:gd name="T11" fmla="*/ 237 h 453"/>
                <a:gd name="T12" fmla="*/ 168 w 441"/>
                <a:gd name="T13" fmla="*/ 276 h 453"/>
                <a:gd name="T14" fmla="*/ 159 w 441"/>
                <a:gd name="T15" fmla="*/ 302 h 453"/>
                <a:gd name="T16" fmla="*/ 282 w 441"/>
                <a:gd name="T17" fmla="*/ 302 h 453"/>
                <a:gd name="T18" fmla="*/ 272 w 441"/>
                <a:gd name="T19" fmla="*/ 276 h 453"/>
                <a:gd name="T20" fmla="*/ 259 w 441"/>
                <a:gd name="T21" fmla="*/ 237 h 453"/>
                <a:gd name="T22" fmla="*/ 245 w 441"/>
                <a:gd name="T23" fmla="*/ 198 h 453"/>
                <a:gd name="T24" fmla="*/ 235 w 441"/>
                <a:gd name="T25" fmla="*/ 159 h 453"/>
                <a:gd name="T26" fmla="*/ 227 w 441"/>
                <a:gd name="T27" fmla="*/ 125 h 453"/>
                <a:gd name="T28" fmla="*/ 225 w 441"/>
                <a:gd name="T29" fmla="*/ 121 h 453"/>
                <a:gd name="T30" fmla="*/ 221 w 441"/>
                <a:gd name="T31" fmla="*/ 119 h 453"/>
                <a:gd name="T32" fmla="*/ 219 w 441"/>
                <a:gd name="T33" fmla="*/ 119 h 453"/>
                <a:gd name="T34" fmla="*/ 161 w 441"/>
                <a:gd name="T35" fmla="*/ 0 h 453"/>
                <a:gd name="T36" fmla="*/ 280 w 441"/>
                <a:gd name="T37" fmla="*/ 0 h 453"/>
                <a:gd name="T38" fmla="*/ 284 w 441"/>
                <a:gd name="T39" fmla="*/ 0 h 453"/>
                <a:gd name="T40" fmla="*/ 288 w 441"/>
                <a:gd name="T41" fmla="*/ 4 h 453"/>
                <a:gd name="T42" fmla="*/ 290 w 441"/>
                <a:gd name="T43" fmla="*/ 8 h 453"/>
                <a:gd name="T44" fmla="*/ 317 w 441"/>
                <a:gd name="T45" fmla="*/ 104 h 453"/>
                <a:gd name="T46" fmla="*/ 351 w 441"/>
                <a:gd name="T47" fmla="*/ 200 h 453"/>
                <a:gd name="T48" fmla="*/ 441 w 441"/>
                <a:gd name="T49" fmla="*/ 443 h 453"/>
                <a:gd name="T50" fmla="*/ 441 w 441"/>
                <a:gd name="T51" fmla="*/ 447 h 453"/>
                <a:gd name="T52" fmla="*/ 439 w 441"/>
                <a:gd name="T53" fmla="*/ 451 h 453"/>
                <a:gd name="T54" fmla="*/ 437 w 441"/>
                <a:gd name="T55" fmla="*/ 453 h 453"/>
                <a:gd name="T56" fmla="*/ 433 w 441"/>
                <a:gd name="T57" fmla="*/ 453 h 453"/>
                <a:gd name="T58" fmla="*/ 343 w 441"/>
                <a:gd name="T59" fmla="*/ 453 h 453"/>
                <a:gd name="T60" fmla="*/ 339 w 441"/>
                <a:gd name="T61" fmla="*/ 453 h 453"/>
                <a:gd name="T62" fmla="*/ 335 w 441"/>
                <a:gd name="T63" fmla="*/ 449 h 453"/>
                <a:gd name="T64" fmla="*/ 333 w 441"/>
                <a:gd name="T65" fmla="*/ 447 h 453"/>
                <a:gd name="T66" fmla="*/ 313 w 441"/>
                <a:gd name="T67" fmla="*/ 392 h 453"/>
                <a:gd name="T68" fmla="*/ 127 w 441"/>
                <a:gd name="T69" fmla="*/ 392 h 453"/>
                <a:gd name="T70" fmla="*/ 108 w 441"/>
                <a:gd name="T71" fmla="*/ 447 h 453"/>
                <a:gd name="T72" fmla="*/ 106 w 441"/>
                <a:gd name="T73" fmla="*/ 449 h 453"/>
                <a:gd name="T74" fmla="*/ 102 w 441"/>
                <a:gd name="T75" fmla="*/ 453 h 453"/>
                <a:gd name="T76" fmla="*/ 98 w 441"/>
                <a:gd name="T77" fmla="*/ 453 h 453"/>
                <a:gd name="T78" fmla="*/ 8 w 441"/>
                <a:gd name="T79" fmla="*/ 453 h 453"/>
                <a:gd name="T80" fmla="*/ 4 w 441"/>
                <a:gd name="T81" fmla="*/ 453 h 453"/>
                <a:gd name="T82" fmla="*/ 2 w 441"/>
                <a:gd name="T83" fmla="*/ 451 h 453"/>
                <a:gd name="T84" fmla="*/ 0 w 441"/>
                <a:gd name="T85" fmla="*/ 447 h 453"/>
                <a:gd name="T86" fmla="*/ 2 w 441"/>
                <a:gd name="T87" fmla="*/ 443 h 453"/>
                <a:gd name="T88" fmla="*/ 90 w 441"/>
                <a:gd name="T89" fmla="*/ 200 h 453"/>
                <a:gd name="T90" fmla="*/ 123 w 441"/>
                <a:gd name="T91" fmla="*/ 104 h 453"/>
                <a:gd name="T92" fmla="*/ 151 w 441"/>
                <a:gd name="T93" fmla="*/ 8 h 453"/>
                <a:gd name="T94" fmla="*/ 153 w 441"/>
                <a:gd name="T95" fmla="*/ 4 h 453"/>
                <a:gd name="T96" fmla="*/ 157 w 441"/>
                <a:gd name="T97" fmla="*/ 0 h 453"/>
                <a:gd name="T98" fmla="*/ 161 w 441"/>
                <a:gd name="T99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1" h="453">
                  <a:moveTo>
                    <a:pt x="219" y="119"/>
                  </a:moveTo>
                  <a:lnTo>
                    <a:pt x="217" y="121"/>
                  </a:lnTo>
                  <a:lnTo>
                    <a:pt x="215" y="125"/>
                  </a:lnTo>
                  <a:lnTo>
                    <a:pt x="206" y="159"/>
                  </a:lnTo>
                  <a:lnTo>
                    <a:pt x="196" y="198"/>
                  </a:lnTo>
                  <a:lnTo>
                    <a:pt x="182" y="237"/>
                  </a:lnTo>
                  <a:lnTo>
                    <a:pt x="168" y="276"/>
                  </a:lnTo>
                  <a:lnTo>
                    <a:pt x="159" y="302"/>
                  </a:lnTo>
                  <a:lnTo>
                    <a:pt x="282" y="302"/>
                  </a:lnTo>
                  <a:lnTo>
                    <a:pt x="272" y="276"/>
                  </a:lnTo>
                  <a:lnTo>
                    <a:pt x="259" y="237"/>
                  </a:lnTo>
                  <a:lnTo>
                    <a:pt x="245" y="198"/>
                  </a:lnTo>
                  <a:lnTo>
                    <a:pt x="235" y="159"/>
                  </a:lnTo>
                  <a:lnTo>
                    <a:pt x="227" y="125"/>
                  </a:lnTo>
                  <a:lnTo>
                    <a:pt x="225" y="121"/>
                  </a:lnTo>
                  <a:lnTo>
                    <a:pt x="221" y="119"/>
                  </a:lnTo>
                  <a:lnTo>
                    <a:pt x="219" y="119"/>
                  </a:lnTo>
                  <a:close/>
                  <a:moveTo>
                    <a:pt x="161" y="0"/>
                  </a:moveTo>
                  <a:lnTo>
                    <a:pt x="280" y="0"/>
                  </a:lnTo>
                  <a:lnTo>
                    <a:pt x="284" y="0"/>
                  </a:lnTo>
                  <a:lnTo>
                    <a:pt x="288" y="4"/>
                  </a:lnTo>
                  <a:lnTo>
                    <a:pt x="290" y="8"/>
                  </a:lnTo>
                  <a:lnTo>
                    <a:pt x="317" y="104"/>
                  </a:lnTo>
                  <a:lnTo>
                    <a:pt x="351" y="200"/>
                  </a:lnTo>
                  <a:lnTo>
                    <a:pt x="441" y="443"/>
                  </a:lnTo>
                  <a:lnTo>
                    <a:pt x="441" y="447"/>
                  </a:lnTo>
                  <a:lnTo>
                    <a:pt x="439" y="451"/>
                  </a:lnTo>
                  <a:lnTo>
                    <a:pt x="437" y="453"/>
                  </a:lnTo>
                  <a:lnTo>
                    <a:pt x="433" y="453"/>
                  </a:lnTo>
                  <a:lnTo>
                    <a:pt x="343" y="453"/>
                  </a:lnTo>
                  <a:lnTo>
                    <a:pt x="339" y="453"/>
                  </a:lnTo>
                  <a:lnTo>
                    <a:pt x="335" y="449"/>
                  </a:lnTo>
                  <a:lnTo>
                    <a:pt x="333" y="447"/>
                  </a:lnTo>
                  <a:lnTo>
                    <a:pt x="313" y="392"/>
                  </a:lnTo>
                  <a:lnTo>
                    <a:pt x="127" y="392"/>
                  </a:lnTo>
                  <a:lnTo>
                    <a:pt x="108" y="447"/>
                  </a:lnTo>
                  <a:lnTo>
                    <a:pt x="106" y="449"/>
                  </a:lnTo>
                  <a:lnTo>
                    <a:pt x="102" y="453"/>
                  </a:lnTo>
                  <a:lnTo>
                    <a:pt x="98" y="453"/>
                  </a:lnTo>
                  <a:lnTo>
                    <a:pt x="8" y="453"/>
                  </a:lnTo>
                  <a:lnTo>
                    <a:pt x="4" y="453"/>
                  </a:lnTo>
                  <a:lnTo>
                    <a:pt x="2" y="451"/>
                  </a:lnTo>
                  <a:lnTo>
                    <a:pt x="0" y="447"/>
                  </a:lnTo>
                  <a:lnTo>
                    <a:pt x="2" y="443"/>
                  </a:lnTo>
                  <a:lnTo>
                    <a:pt x="90" y="200"/>
                  </a:lnTo>
                  <a:lnTo>
                    <a:pt x="123" y="104"/>
                  </a:lnTo>
                  <a:lnTo>
                    <a:pt x="151" y="8"/>
                  </a:lnTo>
                  <a:lnTo>
                    <a:pt x="153" y="4"/>
                  </a:lnTo>
                  <a:lnTo>
                    <a:pt x="157" y="0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82CA0D7-C720-E47C-4AE6-206CA9B73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70737" y="559735"/>
              <a:ext cx="312005" cy="378923"/>
            </a:xfrm>
            <a:custGeom>
              <a:avLst/>
              <a:gdLst>
                <a:gd name="T0" fmla="*/ 104 w 373"/>
                <a:gd name="T1" fmla="*/ 202 h 453"/>
                <a:gd name="T2" fmla="*/ 198 w 373"/>
                <a:gd name="T3" fmla="*/ 200 h 453"/>
                <a:gd name="T4" fmla="*/ 232 w 373"/>
                <a:gd name="T5" fmla="*/ 182 h 453"/>
                <a:gd name="T6" fmla="*/ 243 w 373"/>
                <a:gd name="T7" fmla="*/ 147 h 453"/>
                <a:gd name="T8" fmla="*/ 228 w 373"/>
                <a:gd name="T9" fmla="*/ 106 h 453"/>
                <a:gd name="T10" fmla="*/ 186 w 373"/>
                <a:gd name="T11" fmla="*/ 90 h 453"/>
                <a:gd name="T12" fmla="*/ 8 w 373"/>
                <a:gd name="T13" fmla="*/ 0 h 453"/>
                <a:gd name="T14" fmla="*/ 228 w 373"/>
                <a:gd name="T15" fmla="*/ 4 h 453"/>
                <a:gd name="T16" fmla="*/ 292 w 373"/>
                <a:gd name="T17" fmla="*/ 27 h 453"/>
                <a:gd name="T18" fmla="*/ 334 w 373"/>
                <a:gd name="T19" fmla="*/ 72 h 453"/>
                <a:gd name="T20" fmla="*/ 347 w 373"/>
                <a:gd name="T21" fmla="*/ 139 h 453"/>
                <a:gd name="T22" fmla="*/ 332 w 373"/>
                <a:gd name="T23" fmla="*/ 200 h 453"/>
                <a:gd name="T24" fmla="*/ 294 w 373"/>
                <a:gd name="T25" fmla="*/ 239 h 453"/>
                <a:gd name="T26" fmla="*/ 269 w 373"/>
                <a:gd name="T27" fmla="*/ 255 h 453"/>
                <a:gd name="T28" fmla="*/ 267 w 373"/>
                <a:gd name="T29" fmla="*/ 261 h 453"/>
                <a:gd name="T30" fmla="*/ 271 w 373"/>
                <a:gd name="T31" fmla="*/ 265 h 453"/>
                <a:gd name="T32" fmla="*/ 314 w 373"/>
                <a:gd name="T33" fmla="*/ 310 h 453"/>
                <a:gd name="T34" fmla="*/ 373 w 373"/>
                <a:gd name="T35" fmla="*/ 443 h 453"/>
                <a:gd name="T36" fmla="*/ 371 w 373"/>
                <a:gd name="T37" fmla="*/ 451 h 453"/>
                <a:gd name="T38" fmla="*/ 365 w 373"/>
                <a:gd name="T39" fmla="*/ 453 h 453"/>
                <a:gd name="T40" fmla="*/ 269 w 373"/>
                <a:gd name="T41" fmla="*/ 453 h 453"/>
                <a:gd name="T42" fmla="*/ 263 w 373"/>
                <a:gd name="T43" fmla="*/ 447 h 453"/>
                <a:gd name="T44" fmla="*/ 224 w 373"/>
                <a:gd name="T45" fmla="*/ 353 h 453"/>
                <a:gd name="T46" fmla="*/ 196 w 373"/>
                <a:gd name="T47" fmla="*/ 314 h 453"/>
                <a:gd name="T48" fmla="*/ 153 w 373"/>
                <a:gd name="T49" fmla="*/ 294 h 453"/>
                <a:gd name="T50" fmla="*/ 104 w 373"/>
                <a:gd name="T51" fmla="*/ 292 h 453"/>
                <a:gd name="T52" fmla="*/ 102 w 373"/>
                <a:gd name="T53" fmla="*/ 449 h 453"/>
                <a:gd name="T54" fmla="*/ 96 w 373"/>
                <a:gd name="T55" fmla="*/ 453 h 453"/>
                <a:gd name="T56" fmla="*/ 4 w 373"/>
                <a:gd name="T57" fmla="*/ 451 h 453"/>
                <a:gd name="T58" fmla="*/ 0 w 373"/>
                <a:gd name="T59" fmla="*/ 445 h 453"/>
                <a:gd name="T60" fmla="*/ 2 w 373"/>
                <a:gd name="T61" fmla="*/ 4 h 453"/>
                <a:gd name="T62" fmla="*/ 8 w 373"/>
                <a:gd name="T63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3" h="453">
                  <a:moveTo>
                    <a:pt x="104" y="90"/>
                  </a:moveTo>
                  <a:lnTo>
                    <a:pt x="104" y="202"/>
                  </a:lnTo>
                  <a:lnTo>
                    <a:pt x="173" y="202"/>
                  </a:lnTo>
                  <a:lnTo>
                    <a:pt x="198" y="200"/>
                  </a:lnTo>
                  <a:lnTo>
                    <a:pt x="218" y="194"/>
                  </a:lnTo>
                  <a:lnTo>
                    <a:pt x="232" y="182"/>
                  </a:lnTo>
                  <a:lnTo>
                    <a:pt x="241" y="167"/>
                  </a:lnTo>
                  <a:lnTo>
                    <a:pt x="243" y="147"/>
                  </a:lnTo>
                  <a:lnTo>
                    <a:pt x="239" y="123"/>
                  </a:lnTo>
                  <a:lnTo>
                    <a:pt x="228" y="106"/>
                  </a:lnTo>
                  <a:lnTo>
                    <a:pt x="210" y="94"/>
                  </a:lnTo>
                  <a:lnTo>
                    <a:pt x="186" y="90"/>
                  </a:lnTo>
                  <a:lnTo>
                    <a:pt x="104" y="90"/>
                  </a:lnTo>
                  <a:close/>
                  <a:moveTo>
                    <a:pt x="8" y="0"/>
                  </a:moveTo>
                  <a:lnTo>
                    <a:pt x="186" y="0"/>
                  </a:lnTo>
                  <a:lnTo>
                    <a:pt x="228" y="4"/>
                  </a:lnTo>
                  <a:lnTo>
                    <a:pt x="263" y="12"/>
                  </a:lnTo>
                  <a:lnTo>
                    <a:pt x="292" y="27"/>
                  </a:lnTo>
                  <a:lnTo>
                    <a:pt x="316" y="47"/>
                  </a:lnTo>
                  <a:lnTo>
                    <a:pt x="334" y="72"/>
                  </a:lnTo>
                  <a:lnTo>
                    <a:pt x="343" y="104"/>
                  </a:lnTo>
                  <a:lnTo>
                    <a:pt x="347" y="139"/>
                  </a:lnTo>
                  <a:lnTo>
                    <a:pt x="343" y="170"/>
                  </a:lnTo>
                  <a:lnTo>
                    <a:pt x="332" y="200"/>
                  </a:lnTo>
                  <a:lnTo>
                    <a:pt x="316" y="221"/>
                  </a:lnTo>
                  <a:lnTo>
                    <a:pt x="294" y="239"/>
                  </a:lnTo>
                  <a:lnTo>
                    <a:pt x="273" y="253"/>
                  </a:lnTo>
                  <a:lnTo>
                    <a:pt x="269" y="255"/>
                  </a:lnTo>
                  <a:lnTo>
                    <a:pt x="267" y="257"/>
                  </a:lnTo>
                  <a:lnTo>
                    <a:pt x="267" y="261"/>
                  </a:lnTo>
                  <a:lnTo>
                    <a:pt x="267" y="263"/>
                  </a:lnTo>
                  <a:lnTo>
                    <a:pt x="271" y="265"/>
                  </a:lnTo>
                  <a:lnTo>
                    <a:pt x="296" y="286"/>
                  </a:lnTo>
                  <a:lnTo>
                    <a:pt x="314" y="310"/>
                  </a:lnTo>
                  <a:lnTo>
                    <a:pt x="328" y="335"/>
                  </a:lnTo>
                  <a:lnTo>
                    <a:pt x="373" y="443"/>
                  </a:lnTo>
                  <a:lnTo>
                    <a:pt x="373" y="447"/>
                  </a:lnTo>
                  <a:lnTo>
                    <a:pt x="371" y="451"/>
                  </a:lnTo>
                  <a:lnTo>
                    <a:pt x="369" y="453"/>
                  </a:lnTo>
                  <a:lnTo>
                    <a:pt x="365" y="453"/>
                  </a:lnTo>
                  <a:lnTo>
                    <a:pt x="273" y="453"/>
                  </a:lnTo>
                  <a:lnTo>
                    <a:pt x="269" y="453"/>
                  </a:lnTo>
                  <a:lnTo>
                    <a:pt x="267" y="449"/>
                  </a:lnTo>
                  <a:lnTo>
                    <a:pt x="263" y="447"/>
                  </a:lnTo>
                  <a:lnTo>
                    <a:pt x="236" y="378"/>
                  </a:lnTo>
                  <a:lnTo>
                    <a:pt x="224" y="353"/>
                  </a:lnTo>
                  <a:lnTo>
                    <a:pt x="212" y="331"/>
                  </a:lnTo>
                  <a:lnTo>
                    <a:pt x="196" y="314"/>
                  </a:lnTo>
                  <a:lnTo>
                    <a:pt x="177" y="302"/>
                  </a:lnTo>
                  <a:lnTo>
                    <a:pt x="153" y="294"/>
                  </a:lnTo>
                  <a:lnTo>
                    <a:pt x="122" y="292"/>
                  </a:lnTo>
                  <a:lnTo>
                    <a:pt x="104" y="292"/>
                  </a:lnTo>
                  <a:lnTo>
                    <a:pt x="104" y="445"/>
                  </a:lnTo>
                  <a:lnTo>
                    <a:pt x="102" y="449"/>
                  </a:lnTo>
                  <a:lnTo>
                    <a:pt x="100" y="451"/>
                  </a:lnTo>
                  <a:lnTo>
                    <a:pt x="96" y="453"/>
                  </a:lnTo>
                  <a:lnTo>
                    <a:pt x="8" y="453"/>
                  </a:lnTo>
                  <a:lnTo>
                    <a:pt x="4" y="451"/>
                  </a:lnTo>
                  <a:lnTo>
                    <a:pt x="2" y="449"/>
                  </a:lnTo>
                  <a:lnTo>
                    <a:pt x="0" y="445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1B0A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sp>
        <p:nvSpPr>
          <p:cNvPr id="17" name="!!t1">
            <a:extLst>
              <a:ext uri="{FF2B5EF4-FFF2-40B4-BE49-F238E27FC236}">
                <a16:creationId xmlns:a16="http://schemas.microsoft.com/office/drawing/2014/main" id="{FD586395-1931-9ADE-7E7D-6CD6A5DB67D9}"/>
              </a:ext>
            </a:extLst>
          </p:cNvPr>
          <p:cNvSpPr txBox="1"/>
          <p:nvPr/>
        </p:nvSpPr>
        <p:spPr>
          <a:xfrm>
            <a:off x="3707624" y="3908933"/>
            <a:ext cx="4757714" cy="8725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algn="ctr">
              <a:lnSpc>
                <a:spcPct val="90000"/>
              </a:lnSpc>
              <a:spcAft>
                <a:spcPts val="4200"/>
              </a:spcAft>
              <a:defRPr sz="40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 sz="6300" i="0" dirty="0">
                <a:solidFill>
                  <a:srgbClr val="F49D40"/>
                </a:solidFill>
                <a:latin typeface="+mj-lt"/>
              </a:rPr>
              <a:t>Übungsdatei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685CA31-13A5-3706-F67E-1B3FED4DD7C0}"/>
              </a:ext>
            </a:extLst>
          </p:cNvPr>
          <p:cNvSpPr txBox="1"/>
          <p:nvPr/>
        </p:nvSpPr>
        <p:spPr>
          <a:xfrm>
            <a:off x="971550" y="6067981"/>
            <a:ext cx="240129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400" dirty="0">
                <a:solidFill>
                  <a:srgbClr val="B1B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Bild mit KI erstellt: </a:t>
            </a:r>
            <a:r>
              <a:rPr lang="de-DE" sz="1400" dirty="0" err="1">
                <a:solidFill>
                  <a:srgbClr val="B1B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Midjourney</a:t>
            </a:r>
            <a:endParaRPr lang="de-DE" sz="1400" dirty="0">
              <a:solidFill>
                <a:srgbClr val="B1B0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312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0">
            <a:extLst>
              <a:ext uri="{FF2B5EF4-FFF2-40B4-BE49-F238E27FC236}">
                <a16:creationId xmlns:a16="http://schemas.microsoft.com/office/drawing/2014/main" id="{9A11FC1A-BCB4-48C6-BC52-45B2CEFC1069}"/>
              </a:ext>
            </a:extLst>
          </p:cNvPr>
          <p:cNvSpPr txBox="1"/>
          <p:nvPr/>
        </p:nvSpPr>
        <p:spPr>
          <a:xfrm>
            <a:off x="4615681" y="231517"/>
            <a:ext cx="29225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Demo</a:t>
            </a:r>
          </a:p>
        </p:txBody>
      </p:sp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624653A3-49C5-9FA0-162F-BEBCEDC5C1D4}"/>
              </a:ext>
            </a:extLst>
          </p:cNvPr>
          <p:cNvSpPr/>
          <p:nvPr/>
        </p:nvSpPr>
        <p:spPr>
          <a:xfrm>
            <a:off x="695325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dirty="0">
                <a:solidFill>
                  <a:schemeClr val="tx1"/>
                </a:solidFill>
              </a:rPr>
              <a:t>Bitte wandeln Sie diese Liste in eine SmartArt-Grafik um.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9379B3E-CDAC-AD4A-FE0E-54E3BD1CC92F}"/>
              </a:ext>
            </a:extLst>
          </p:cNvPr>
          <p:cNvSpPr txBox="1"/>
          <p:nvPr/>
        </p:nvSpPr>
        <p:spPr>
          <a:xfrm>
            <a:off x="2626781" y="1955800"/>
            <a:ext cx="693843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38163" indent="-538163">
              <a:buClr>
                <a:srgbClr val="F79B4B"/>
              </a:buClr>
              <a:buFont typeface="Calibri" panose="020F0502020204030204" pitchFamily="34" charset="0"/>
              <a:buChar char="•"/>
            </a:pPr>
            <a:r>
              <a:rPr lang="de-DE" sz="6600" dirty="0">
                <a:solidFill>
                  <a:schemeClr val="bg1"/>
                </a:solidFill>
              </a:rPr>
              <a:t>aufstehen</a:t>
            </a:r>
          </a:p>
          <a:p>
            <a:pPr marL="538163" indent="-538163">
              <a:buClr>
                <a:srgbClr val="F79B4B"/>
              </a:buClr>
              <a:buFont typeface="Calibri" panose="020F0502020204030204" pitchFamily="34" charset="0"/>
              <a:buChar char="•"/>
            </a:pPr>
            <a:r>
              <a:rPr lang="de-DE" sz="6600" dirty="0">
                <a:solidFill>
                  <a:schemeClr val="bg1"/>
                </a:solidFill>
              </a:rPr>
              <a:t>Frühstück</a:t>
            </a:r>
          </a:p>
          <a:p>
            <a:pPr marL="538163" indent="-538163">
              <a:buClr>
                <a:srgbClr val="F79B4B"/>
              </a:buClr>
              <a:buFont typeface="Calibri" panose="020F0502020204030204" pitchFamily="34" charset="0"/>
              <a:buChar char="•"/>
            </a:pPr>
            <a:r>
              <a:rPr lang="de-DE" sz="6600" dirty="0">
                <a:solidFill>
                  <a:schemeClr val="bg1"/>
                </a:solidFill>
              </a:rPr>
              <a:t>Zähne putzen</a:t>
            </a:r>
          </a:p>
          <a:p>
            <a:pPr marL="538163" indent="-538163">
              <a:buClr>
                <a:srgbClr val="F79B4B"/>
              </a:buClr>
              <a:buFont typeface="Calibri" panose="020F0502020204030204" pitchFamily="34" charset="0"/>
              <a:buChar char="•"/>
            </a:pPr>
            <a:r>
              <a:rPr lang="de-DE" sz="6600" dirty="0">
                <a:solidFill>
                  <a:schemeClr val="bg1"/>
                </a:solidFill>
              </a:rPr>
              <a:t>zur Arbeit gehen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619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0">
            <a:extLst>
              <a:ext uri="{FF2B5EF4-FFF2-40B4-BE49-F238E27FC236}">
                <a16:creationId xmlns:a16="http://schemas.microsoft.com/office/drawing/2014/main" id="{9A11FC1A-BCB4-48C6-BC52-45B2CEFC1069}"/>
              </a:ext>
            </a:extLst>
          </p:cNvPr>
          <p:cNvSpPr txBox="1"/>
          <p:nvPr/>
        </p:nvSpPr>
        <p:spPr>
          <a:xfrm>
            <a:off x="4615681" y="231517"/>
            <a:ext cx="29225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Demo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02D677-9F7E-5AE1-A7C5-97A892099F5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7591" y="1629000"/>
            <a:ext cx="3471524" cy="231434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CA6F770-92AE-5CF2-4977-542433C28F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000" y="2236268"/>
            <a:ext cx="2160000" cy="144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F19656A-C846-F0FC-9B6C-ACFD4C1734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829" y="3427525"/>
            <a:ext cx="3471871" cy="231434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43723B1-70BD-146A-8032-595FA144336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3048" y="4096452"/>
            <a:ext cx="2154076" cy="1440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C7AC67B-EECC-2D1D-06CC-9947982180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467850" y="3943349"/>
            <a:ext cx="1556366" cy="875360"/>
          </a:xfrm>
          <a:prstGeom prst="rect">
            <a:avLst/>
          </a:prstGeom>
        </p:spPr>
      </p:pic>
      <p:sp>
        <p:nvSpPr>
          <p:cNvPr id="3" name="Rectangle: Folded Corner 2">
            <a:extLst>
              <a:ext uri="{FF2B5EF4-FFF2-40B4-BE49-F238E27FC236}">
                <a16:creationId xmlns:a16="http://schemas.microsoft.com/office/drawing/2014/main" id="{B8CC54DA-8F76-4734-1AD1-E2DAD5100CCD}"/>
              </a:ext>
            </a:extLst>
          </p:cNvPr>
          <p:cNvSpPr/>
          <p:nvPr/>
        </p:nvSpPr>
        <p:spPr>
          <a:xfrm>
            <a:off x="695325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dirty="0">
                <a:solidFill>
                  <a:schemeClr val="tx1"/>
                </a:solidFill>
              </a:rPr>
              <a:t>Bitte arrangieren Sie diese Bilder mit der Bildlayout-Funktion (SmartArt).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436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!!MSTeams">
            <a:extLst>
              <a:ext uri="{FF2B5EF4-FFF2-40B4-BE49-F238E27FC236}">
                <a16:creationId xmlns:a16="http://schemas.microsoft.com/office/drawing/2014/main" id="{0C9E41BE-797B-4400-A523-40A349062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0752" y="2349000"/>
            <a:ext cx="2322548" cy="2160000"/>
          </a:xfrm>
          <a:prstGeom prst="rect">
            <a:avLst/>
          </a:prstGeom>
        </p:spPr>
      </p:pic>
      <p:pic>
        <p:nvPicPr>
          <p:cNvPr id="31" name="!!PowerPoint">
            <a:extLst>
              <a:ext uri="{FF2B5EF4-FFF2-40B4-BE49-F238E27FC236}">
                <a16:creationId xmlns:a16="http://schemas.microsoft.com/office/drawing/2014/main" id="{9107B9EC-42F8-4B87-B966-D1D61CEED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4970" y="2349000"/>
            <a:ext cx="2322060" cy="2160000"/>
          </a:xfrm>
          <a:prstGeom prst="rect">
            <a:avLst/>
          </a:prstGeom>
        </p:spPr>
      </p:pic>
      <p:grpSp>
        <p:nvGrpSpPr>
          <p:cNvPr id="32" name="!!Vorbereitungszeit">
            <a:extLst>
              <a:ext uri="{FF2B5EF4-FFF2-40B4-BE49-F238E27FC236}">
                <a16:creationId xmlns:a16="http://schemas.microsoft.com/office/drawing/2014/main" id="{0B99FDFE-F74E-4ED4-9EF5-0ACD2EF59EFC}"/>
              </a:ext>
            </a:extLst>
          </p:cNvPr>
          <p:cNvGrpSpPr>
            <a:grpSpLocks noChangeAspect="1"/>
          </p:cNvGrpSpPr>
          <p:nvPr/>
        </p:nvGrpSpPr>
        <p:grpSpPr>
          <a:xfrm>
            <a:off x="1304700" y="2349000"/>
            <a:ext cx="2160000" cy="2160000"/>
            <a:chOff x="1272586" y="1989000"/>
            <a:chExt cx="2880000" cy="2880000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11F8D6D9-82C9-43F8-83E8-02DE1E0FD4B2}"/>
                </a:ext>
              </a:extLst>
            </p:cNvPr>
            <p:cNvSpPr/>
            <p:nvPr/>
          </p:nvSpPr>
          <p:spPr>
            <a:xfrm>
              <a:off x="1272586" y="1989000"/>
              <a:ext cx="2880000" cy="288000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39662C03-6D1E-4BDF-80EF-CCFBF27F2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44586" y="2061000"/>
              <a:ext cx="2736000" cy="2736000"/>
            </a:xfrm>
            <a:prstGeom prst="rect">
              <a:avLst/>
            </a:prstGeom>
          </p:spPr>
        </p:pic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36E4CCD6-B310-072A-66A5-709043A015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25794" y="231517"/>
            <a:ext cx="75023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Visuelle Agenda</a:t>
            </a:r>
          </a:p>
        </p:txBody>
      </p:sp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id="{975F7A11-56A7-8267-8D13-3F7E29126353}"/>
              </a:ext>
            </a:extLst>
          </p:cNvPr>
          <p:cNvSpPr/>
          <p:nvPr/>
        </p:nvSpPr>
        <p:spPr>
          <a:xfrm>
            <a:off x="695325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dirty="0">
                <a:solidFill>
                  <a:schemeClr val="tx1"/>
                </a:solidFill>
              </a:rPr>
              <a:t>Nutzen Sie den Folienübergang Morphen und animieren Sie diese visuelle Agenda.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00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B8C6C-D9B1-C17C-538E-58DD8B4A9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Luftaufnahme grüner Baumkronen">
            <a:extLst>
              <a:ext uri="{FF2B5EF4-FFF2-40B4-BE49-F238E27FC236}">
                <a16:creationId xmlns:a16="http://schemas.microsoft.com/office/drawing/2014/main" id="{07C41246-5A61-5DD0-07BE-1489BDA851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k 5" descr="Zwei Personen im Wald">
            <a:extLst>
              <a:ext uri="{FF2B5EF4-FFF2-40B4-BE49-F238E27FC236}">
                <a16:creationId xmlns:a16="http://schemas.microsoft.com/office/drawing/2014/main" id="{60EA430C-DE77-C3CF-70A1-6770D9FE0E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00" y="0"/>
            <a:ext cx="12192000" cy="6858000"/>
          </a:xfrm>
          <a:prstGeom prst="rect">
            <a:avLst/>
          </a:prstGeom>
        </p:spPr>
      </p:pic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id="{9F57AD64-9EE9-913B-DA5C-30DE3C8BD3A0}"/>
              </a:ext>
            </a:extLst>
          </p:cNvPr>
          <p:cNvSpPr/>
          <p:nvPr/>
        </p:nvSpPr>
        <p:spPr>
          <a:xfrm>
            <a:off x="695325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dirty="0">
                <a:solidFill>
                  <a:schemeClr val="tx1"/>
                </a:solidFill>
              </a:rPr>
              <a:t>Morphen-Beispiel:</a:t>
            </a:r>
          </a:p>
          <a:p>
            <a:r>
              <a:rPr lang="de-DE" sz="1200" dirty="0" err="1">
                <a:solidFill>
                  <a:schemeClr val="tx1"/>
                </a:solidFill>
              </a:rPr>
              <a:t>Parallax</a:t>
            </a:r>
            <a:r>
              <a:rPr lang="de-DE" sz="1200" dirty="0">
                <a:solidFill>
                  <a:schemeClr val="tx1"/>
                </a:solidFill>
              </a:rPr>
              <a:t>-Effekt (bitte diese und die nächste Folie im Präsentationsmodus abspielen)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FD65413-4708-65C1-1A3E-3D2200EB080A}"/>
              </a:ext>
            </a:extLst>
          </p:cNvPr>
          <p:cNvSpPr txBox="1"/>
          <p:nvPr/>
        </p:nvSpPr>
        <p:spPr>
          <a:xfrm>
            <a:off x="24761507" y="231517"/>
            <a:ext cx="45191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Natur pur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45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EEE20-FE1C-CD4C-7927-24ACA0035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Luftaufnahme grüner Baumkronen">
            <a:extLst>
              <a:ext uri="{FF2B5EF4-FFF2-40B4-BE49-F238E27FC236}">
                <a16:creationId xmlns:a16="http://schemas.microsoft.com/office/drawing/2014/main" id="{EE90E6CD-64BC-3877-4D56-F40230255B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096000" y="0"/>
            <a:ext cx="12192000" cy="6858000"/>
          </a:xfrm>
          <a:prstGeom prst="rect">
            <a:avLst/>
          </a:prstGeom>
        </p:spPr>
      </p:pic>
      <p:pic>
        <p:nvPicPr>
          <p:cNvPr id="3" name="Grafik 2" descr="Zwei Personen im Wald">
            <a:extLst>
              <a:ext uri="{FF2B5EF4-FFF2-40B4-BE49-F238E27FC236}">
                <a16:creationId xmlns:a16="http://schemas.microsoft.com/office/drawing/2014/main" id="{617BCDEB-3955-78D3-B424-597EEBD452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C8459FA-1276-CB4C-467E-F9018F61FF43}"/>
              </a:ext>
            </a:extLst>
          </p:cNvPr>
          <p:cNvSpPr txBox="1"/>
          <p:nvPr/>
        </p:nvSpPr>
        <p:spPr>
          <a:xfrm>
            <a:off x="3817390" y="231517"/>
            <a:ext cx="45191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Natur pur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0640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470C502-6EAE-A68B-4396-41B35D9F44E9}"/>
              </a:ext>
            </a:extLst>
          </p:cNvPr>
          <p:cNvSpPr txBox="1"/>
          <p:nvPr/>
        </p:nvSpPr>
        <p:spPr>
          <a:xfrm>
            <a:off x="2030846" y="231517"/>
            <a:ext cx="809228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Formen </a:t>
            </a:r>
            <a:br>
              <a:rPr lang="de-DE" sz="8000" dirty="0">
                <a:solidFill>
                  <a:schemeClr val="bg1"/>
                </a:solidFill>
              </a:rPr>
            </a:br>
            <a:r>
              <a:rPr lang="de-DE" sz="8000" dirty="0">
                <a:solidFill>
                  <a:schemeClr val="bg1"/>
                </a:solidFill>
              </a:rPr>
              <a:t>zusammenführen</a:t>
            </a:r>
          </a:p>
        </p:txBody>
      </p:sp>
      <p:sp>
        <p:nvSpPr>
          <p:cNvPr id="3" name="Rectangle: Folded Corner 5">
            <a:extLst>
              <a:ext uri="{FF2B5EF4-FFF2-40B4-BE49-F238E27FC236}">
                <a16:creationId xmlns:a16="http://schemas.microsoft.com/office/drawing/2014/main" id="{C961E710-58F6-F50A-7CD5-4ED5531638E0}"/>
              </a:ext>
            </a:extLst>
          </p:cNvPr>
          <p:cNvSpPr/>
          <p:nvPr/>
        </p:nvSpPr>
        <p:spPr>
          <a:xfrm>
            <a:off x="695325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dirty="0">
                <a:solidFill>
                  <a:schemeClr val="tx1"/>
                </a:solidFill>
              </a:rPr>
              <a:t>Bauen Sie aus den Formen links das Haus nach; es muss am Ende eine Form sein, keine Gruppe von Formen!</a:t>
            </a:r>
          </a:p>
        </p:txBody>
      </p:sp>
      <p:sp>
        <p:nvSpPr>
          <p:cNvPr id="4" name="Quadrat">
            <a:extLst>
              <a:ext uri="{FF2B5EF4-FFF2-40B4-BE49-F238E27FC236}">
                <a16:creationId xmlns:a16="http://schemas.microsoft.com/office/drawing/2014/main" id="{5814A4B5-2372-E539-AF86-BD2F6ACE8784}"/>
              </a:ext>
            </a:extLst>
          </p:cNvPr>
          <p:cNvSpPr/>
          <p:nvPr/>
        </p:nvSpPr>
        <p:spPr>
          <a:xfrm>
            <a:off x="1414464" y="4362450"/>
            <a:ext cx="1790700" cy="1790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reieck">
            <a:extLst>
              <a:ext uri="{FF2B5EF4-FFF2-40B4-BE49-F238E27FC236}">
                <a16:creationId xmlns:a16="http://schemas.microsoft.com/office/drawing/2014/main" id="{6911AF97-B0B6-7039-184D-D582A12D9125}"/>
              </a:ext>
            </a:extLst>
          </p:cNvPr>
          <p:cNvSpPr/>
          <p:nvPr/>
        </p:nvSpPr>
        <p:spPr>
          <a:xfrm>
            <a:off x="695326" y="3638550"/>
            <a:ext cx="3228975" cy="685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">
            <a:extLst>
              <a:ext uri="{FF2B5EF4-FFF2-40B4-BE49-F238E27FC236}">
                <a16:creationId xmlns:a16="http://schemas.microsoft.com/office/drawing/2014/main" id="{4401554B-35CE-C359-D0BD-95B6E0E0FEA0}"/>
              </a:ext>
            </a:extLst>
          </p:cNvPr>
          <p:cNvSpPr/>
          <p:nvPr/>
        </p:nvSpPr>
        <p:spPr>
          <a:xfrm>
            <a:off x="3509964" y="5257800"/>
            <a:ext cx="485775" cy="89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Kreis">
            <a:extLst>
              <a:ext uri="{FF2B5EF4-FFF2-40B4-BE49-F238E27FC236}">
                <a16:creationId xmlns:a16="http://schemas.microsoft.com/office/drawing/2014/main" id="{AFD3C700-0850-FB5B-E547-DAA1C6191778}"/>
              </a:ext>
            </a:extLst>
          </p:cNvPr>
          <p:cNvSpPr/>
          <p:nvPr/>
        </p:nvSpPr>
        <p:spPr>
          <a:xfrm>
            <a:off x="695326" y="4507825"/>
            <a:ext cx="571500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Haus">
            <a:extLst>
              <a:ext uri="{FF2B5EF4-FFF2-40B4-BE49-F238E27FC236}">
                <a16:creationId xmlns:a16="http://schemas.microsoft.com/office/drawing/2014/main" id="{72965971-D118-D466-ACC8-5583C41BC8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67700" y="3676650"/>
            <a:ext cx="3228975" cy="2476500"/>
          </a:xfrm>
          <a:custGeom>
            <a:avLst/>
            <a:gdLst>
              <a:gd name="connsiteX0" fmla="*/ 1614487 w 3228975"/>
              <a:gd name="connsiteY0" fmla="*/ 831175 h 2476500"/>
              <a:gd name="connsiteX1" fmla="*/ 1328737 w 3228975"/>
              <a:gd name="connsiteY1" fmla="*/ 1116925 h 2476500"/>
              <a:gd name="connsiteX2" fmla="*/ 1614487 w 3228975"/>
              <a:gd name="connsiteY2" fmla="*/ 1402675 h 2476500"/>
              <a:gd name="connsiteX3" fmla="*/ 1900237 w 3228975"/>
              <a:gd name="connsiteY3" fmla="*/ 1116925 h 2476500"/>
              <a:gd name="connsiteX4" fmla="*/ 1614487 w 3228975"/>
              <a:gd name="connsiteY4" fmla="*/ 831175 h 2476500"/>
              <a:gd name="connsiteX5" fmla="*/ 1614488 w 3228975"/>
              <a:gd name="connsiteY5" fmla="*/ 0 h 2476500"/>
              <a:gd name="connsiteX6" fmla="*/ 3228975 w 3228975"/>
              <a:gd name="connsiteY6" fmla="*/ 685800 h 2476500"/>
              <a:gd name="connsiteX7" fmla="*/ 2509838 w 3228975"/>
              <a:gd name="connsiteY7" fmla="*/ 685800 h 2476500"/>
              <a:gd name="connsiteX8" fmla="*/ 2509838 w 3228975"/>
              <a:gd name="connsiteY8" fmla="*/ 2476500 h 2476500"/>
              <a:gd name="connsiteX9" fmla="*/ 2245481 w 3228975"/>
              <a:gd name="connsiteY9" fmla="*/ 2476500 h 2476500"/>
              <a:gd name="connsiteX10" fmla="*/ 2245481 w 3228975"/>
              <a:gd name="connsiteY10" fmla="*/ 1581150 h 2476500"/>
              <a:gd name="connsiteX11" fmla="*/ 1759706 w 3228975"/>
              <a:gd name="connsiteY11" fmla="*/ 1581150 h 2476500"/>
              <a:gd name="connsiteX12" fmla="*/ 1759706 w 3228975"/>
              <a:gd name="connsiteY12" fmla="*/ 2476500 h 2476500"/>
              <a:gd name="connsiteX13" fmla="*/ 719138 w 3228975"/>
              <a:gd name="connsiteY13" fmla="*/ 2476500 h 2476500"/>
              <a:gd name="connsiteX14" fmla="*/ 719138 w 3228975"/>
              <a:gd name="connsiteY14" fmla="*/ 685800 h 2476500"/>
              <a:gd name="connsiteX15" fmla="*/ 0 w 3228975"/>
              <a:gd name="connsiteY15" fmla="*/ 6858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28975" h="2476500">
                <a:moveTo>
                  <a:pt x="1614487" y="831175"/>
                </a:moveTo>
                <a:cubicBezTo>
                  <a:pt x="1456672" y="831175"/>
                  <a:pt x="1328737" y="959110"/>
                  <a:pt x="1328737" y="1116925"/>
                </a:cubicBezTo>
                <a:cubicBezTo>
                  <a:pt x="1328737" y="1274740"/>
                  <a:pt x="1456672" y="1402675"/>
                  <a:pt x="1614487" y="1402675"/>
                </a:cubicBezTo>
                <a:cubicBezTo>
                  <a:pt x="1772302" y="1402675"/>
                  <a:pt x="1900237" y="1274740"/>
                  <a:pt x="1900237" y="1116925"/>
                </a:cubicBezTo>
                <a:cubicBezTo>
                  <a:pt x="1900237" y="959110"/>
                  <a:pt x="1772302" y="831175"/>
                  <a:pt x="1614487" y="831175"/>
                </a:cubicBezTo>
                <a:close/>
                <a:moveTo>
                  <a:pt x="1614488" y="0"/>
                </a:moveTo>
                <a:lnTo>
                  <a:pt x="3228975" y="685800"/>
                </a:lnTo>
                <a:lnTo>
                  <a:pt x="2509838" y="685800"/>
                </a:lnTo>
                <a:lnTo>
                  <a:pt x="2509838" y="2476500"/>
                </a:lnTo>
                <a:lnTo>
                  <a:pt x="2245481" y="2476500"/>
                </a:lnTo>
                <a:lnTo>
                  <a:pt x="2245481" y="1581150"/>
                </a:lnTo>
                <a:lnTo>
                  <a:pt x="1759706" y="1581150"/>
                </a:lnTo>
                <a:lnTo>
                  <a:pt x="1759706" y="2476500"/>
                </a:lnTo>
                <a:lnTo>
                  <a:pt x="719138" y="2476500"/>
                </a:lnTo>
                <a:lnTo>
                  <a:pt x="719138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8154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50C7AA7-748A-401B-BD74-5A7B9F5A1C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49679" y="0"/>
            <a:ext cx="9692640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84B1BF1-00B6-18B1-2AF5-70B61D035740}"/>
              </a:ext>
            </a:extLst>
          </p:cNvPr>
          <p:cNvSpPr>
            <a:spLocks/>
          </p:cNvSpPr>
          <p:nvPr/>
        </p:nvSpPr>
        <p:spPr>
          <a:xfrm>
            <a:off x="-609600" y="-342900"/>
            <a:ext cx="13411200" cy="75438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C7E14A0-B136-8FDC-7621-236356B7C0C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680" y="231517"/>
            <a:ext cx="29225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Demo</a:t>
            </a:r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868B3817-B79E-8F7C-C31C-FAC4F9F8E895}"/>
              </a:ext>
            </a:extLst>
          </p:cNvPr>
          <p:cNvSpPr/>
          <p:nvPr/>
        </p:nvSpPr>
        <p:spPr>
          <a:xfrm>
            <a:off x="695325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200" dirty="0">
                <a:solidFill>
                  <a:schemeClr val="tx1"/>
                </a:solidFill>
              </a:rPr>
              <a:t>Versuchen Sie, ein Loch in das halbtransparente Rechteck zu stanzen (Formen zusammenführen).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15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2F3BAE6-DAA2-4725-BF7E-F66A9947ABA8}"/>
              </a:ext>
            </a:extLst>
          </p:cNvPr>
          <p:cNvSpPr txBox="1"/>
          <p:nvPr/>
        </p:nvSpPr>
        <p:spPr>
          <a:xfrm>
            <a:off x="2105164" y="1737345"/>
            <a:ext cx="798167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9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Folie 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8B1F50F-7F7E-FF21-7B7B-3D05B854FDD8}"/>
              </a:ext>
            </a:extLst>
          </p:cNvPr>
          <p:cNvSpPr txBox="1"/>
          <p:nvPr/>
        </p:nvSpPr>
        <p:spPr>
          <a:xfrm>
            <a:off x="4615680" y="231517"/>
            <a:ext cx="29225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Demo</a:t>
            </a:r>
          </a:p>
        </p:txBody>
      </p:sp>
      <p:sp>
        <p:nvSpPr>
          <p:cNvPr id="4" name="Rectangle: Folded Corner 3">
            <a:extLst>
              <a:ext uri="{FF2B5EF4-FFF2-40B4-BE49-F238E27FC236}">
                <a16:creationId xmlns:a16="http://schemas.microsoft.com/office/drawing/2014/main" id="{B3DFF91E-569E-0391-C051-BD621645EC2F}"/>
              </a:ext>
            </a:extLst>
          </p:cNvPr>
          <p:cNvSpPr/>
          <p:nvPr/>
        </p:nvSpPr>
        <p:spPr>
          <a:xfrm>
            <a:off x="9552213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Machen Sie die ausgeblendete Folie B über einen Folienzoom bei Bedarf sichtbar.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24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2F3BAE6-DAA2-4725-BF7E-F66A9947ABA8}"/>
              </a:ext>
            </a:extLst>
          </p:cNvPr>
          <p:cNvSpPr txBox="1"/>
          <p:nvPr/>
        </p:nvSpPr>
        <p:spPr>
          <a:xfrm>
            <a:off x="1468770" y="932932"/>
            <a:ext cx="9254458" cy="49921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9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Folie B</a:t>
            </a:r>
            <a:br>
              <a:rPr kumimoji="0" lang="de-DE" sz="19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de-DE" sz="19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(Details)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782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2F3BAE6-DAA2-4725-BF7E-F66A9947ABA8}"/>
              </a:ext>
            </a:extLst>
          </p:cNvPr>
          <p:cNvSpPr txBox="1"/>
          <p:nvPr/>
        </p:nvSpPr>
        <p:spPr>
          <a:xfrm>
            <a:off x="2011388" y="1737345"/>
            <a:ext cx="8169224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9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Folie C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8B1F50F-7F7E-FF21-7B7B-3D05B854FDD8}"/>
              </a:ext>
            </a:extLst>
          </p:cNvPr>
          <p:cNvSpPr txBox="1"/>
          <p:nvPr/>
        </p:nvSpPr>
        <p:spPr>
          <a:xfrm>
            <a:off x="4615681" y="231517"/>
            <a:ext cx="29225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Demo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353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2C3AE66D-3131-802C-D0AB-19F88A526A0A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Rectangle: Folded Corner 3">
            <a:extLst>
              <a:ext uri="{FF2B5EF4-FFF2-40B4-BE49-F238E27FC236}">
                <a16:creationId xmlns:a16="http://schemas.microsoft.com/office/drawing/2014/main" id="{582D2826-1E87-6CA2-758E-C6B091F43712}"/>
              </a:ext>
            </a:extLst>
          </p:cNvPr>
          <p:cNvSpPr/>
          <p:nvPr/>
        </p:nvSpPr>
        <p:spPr>
          <a:xfrm>
            <a:off x="9552213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Dieses Auswahlmenü funktioniert mit dem Abschnittszoom; bauen Sie Ihr eigenes Menü!</a:t>
            </a:r>
          </a:p>
        </p:txBody>
      </p:sp>
      <mc:AlternateContent xmlns:mc="http://schemas.openxmlformats.org/markup-compatibility/2006">
        <mc:Choice xmlns:psez="http://schemas.microsoft.com/office/powerpoint/2016/sectionzoom" Requires="psez">
          <p:graphicFrame>
            <p:nvGraphicFramePr>
              <p:cNvPr id="5" name="Abschnittszoom 4">
                <a:extLst>
                  <a:ext uri="{FF2B5EF4-FFF2-40B4-BE49-F238E27FC236}">
                    <a16:creationId xmlns:a16="http://schemas.microsoft.com/office/drawing/2014/main" id="{7EEB5C5E-57E9-F093-6069-DF878D492C9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86444089"/>
                  </p:ext>
                </p:extLst>
              </p:nvPr>
            </p:nvGraphicFramePr>
            <p:xfrm>
              <a:off x="853629" y="3436629"/>
              <a:ext cx="4096000" cy="2304000"/>
            </p:xfrm>
            <a:graphic>
              <a:graphicData uri="http://schemas.microsoft.com/office/powerpoint/2016/sectionzoom">
                <psez:sectionZm>
                  <psez:sectionZmObj sectionId="{A5B9F80C-E6B2-4161-B8A3-BA3E1A8248C2}">
                    <psez:zmPr id="{EF0E73A7-EF4A-4ABC-8508-5B1C2021458F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096000" cy="2304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>
          <p:pic>
            <p:nvPicPr>
              <p:cNvPr id="5" name="Abschnittszoom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7EEB5C5E-57E9-F093-6069-DF878D492C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3629" y="3436629"/>
                <a:ext cx="4096000" cy="2304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ez="http://schemas.microsoft.com/office/powerpoint/2016/sectionzoom" Requires="psez">
          <p:graphicFrame>
            <p:nvGraphicFramePr>
              <p:cNvPr id="8" name="Abschnittszoom 7">
                <a:extLst>
                  <a:ext uri="{FF2B5EF4-FFF2-40B4-BE49-F238E27FC236}">
                    <a16:creationId xmlns:a16="http://schemas.microsoft.com/office/drawing/2014/main" id="{DECC055B-78E7-4236-B8FB-F504A4FB102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99708978"/>
                  </p:ext>
                </p:extLst>
              </p:nvPr>
            </p:nvGraphicFramePr>
            <p:xfrm>
              <a:off x="7242372" y="3436629"/>
              <a:ext cx="4096000" cy="2304000"/>
            </p:xfrm>
            <a:graphic>
              <a:graphicData uri="http://schemas.microsoft.com/office/powerpoint/2016/sectionzoom">
                <psez:sectionZm>
                  <psez:sectionZmObj sectionId="{66ED1778-C42D-4193-942B-D7EE837F0849}">
                    <psez:zmPr id="{B4A5594A-9866-4903-9FDA-4B333BF5D403}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096000" cy="2304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>
          <p:pic>
            <p:nvPicPr>
              <p:cNvPr id="8" name="Abschnittszoom 7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ECC055B-78E7-4236-B8FB-F504A4FB10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42372" y="3436629"/>
                <a:ext cx="4096000" cy="2304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9" name="Textfeld 8">
            <a:extLst>
              <a:ext uri="{FF2B5EF4-FFF2-40B4-BE49-F238E27FC236}">
                <a16:creationId xmlns:a16="http://schemas.microsoft.com/office/drawing/2014/main" id="{8F842649-D83C-D35D-721D-FE56999B6E38}"/>
              </a:ext>
            </a:extLst>
          </p:cNvPr>
          <p:cNvSpPr txBox="1"/>
          <p:nvPr/>
        </p:nvSpPr>
        <p:spPr>
          <a:xfrm>
            <a:off x="3367881" y="231517"/>
            <a:ext cx="541821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Bitte wählen</a:t>
            </a:r>
            <a:br>
              <a:rPr lang="de-DE" sz="8000" dirty="0">
                <a:solidFill>
                  <a:schemeClr val="bg1"/>
                </a:solidFill>
              </a:rPr>
            </a:br>
            <a:r>
              <a:rPr lang="de-DE" sz="8000" dirty="0">
                <a:solidFill>
                  <a:schemeClr val="bg1"/>
                </a:solidFill>
              </a:rPr>
              <a:t>Sie aus: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527346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858FD99-09E9-86C1-4F66-7AE8CFD18E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11" r="9156"/>
          <a:stretch/>
        </p:blipFill>
        <p:spPr>
          <a:xfrm>
            <a:off x="5659120" y="1089898"/>
            <a:ext cx="6532880" cy="5768101"/>
          </a:xfrm>
          <a:prstGeom prst="rect">
            <a:avLst/>
          </a:prstGeom>
          <a:effectLst>
            <a:glow rad="38100">
              <a:srgbClr val="EF8C29">
                <a:alpha val="67000"/>
              </a:srgbClr>
            </a:glow>
          </a:effec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520D26F-590C-D75D-16B7-367E53575109}"/>
              </a:ext>
            </a:extLst>
          </p:cNvPr>
          <p:cNvSpPr txBox="1"/>
          <p:nvPr/>
        </p:nvSpPr>
        <p:spPr>
          <a:xfrm>
            <a:off x="1167446" y="231517"/>
            <a:ext cx="98190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(Folie nach dem Menü)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4037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24426C6E-770A-2093-E7D7-9BC7A17951D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1047B32-5189-F0EF-9B96-11373A9FEBA9}"/>
              </a:ext>
            </a:extLst>
          </p:cNvPr>
          <p:cNvSpPr txBox="1"/>
          <p:nvPr/>
        </p:nvSpPr>
        <p:spPr>
          <a:xfrm>
            <a:off x="654671" y="1674674"/>
            <a:ext cx="10882659" cy="35086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Hamburg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6614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5">
            <a:extLst>
              <a:ext uri="{FF2B5EF4-FFF2-40B4-BE49-F238E27FC236}">
                <a16:creationId xmlns:a16="http://schemas.microsoft.com/office/drawing/2014/main" id="{916C34D6-0B21-A90F-1998-379A73839E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1047B32-5189-F0EF-9B96-11373A9FEBA9}"/>
              </a:ext>
            </a:extLst>
          </p:cNvPr>
          <p:cNvSpPr txBox="1"/>
          <p:nvPr/>
        </p:nvSpPr>
        <p:spPr>
          <a:xfrm>
            <a:off x="5282316" y="1674674"/>
            <a:ext cx="1627369" cy="35086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8750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5">
            <a:extLst>
              <a:ext uri="{FF2B5EF4-FFF2-40B4-BE49-F238E27FC236}">
                <a16:creationId xmlns:a16="http://schemas.microsoft.com/office/drawing/2014/main" id="{A3D64A37-521D-A145-7D8D-3FA35B7001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1047B32-5189-F0EF-9B96-11373A9FEBA9}"/>
              </a:ext>
            </a:extLst>
          </p:cNvPr>
          <p:cNvSpPr txBox="1"/>
          <p:nvPr/>
        </p:nvSpPr>
        <p:spPr>
          <a:xfrm>
            <a:off x="5282316" y="1674674"/>
            <a:ext cx="1627369" cy="35086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0058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24426C6E-770A-2093-E7D7-9BC7A17951D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B767497-C7F9-6C44-AD05-4B4AC18E1A1F}"/>
              </a:ext>
            </a:extLst>
          </p:cNvPr>
          <p:cNvSpPr txBox="1"/>
          <p:nvPr/>
        </p:nvSpPr>
        <p:spPr>
          <a:xfrm>
            <a:off x="1366981" y="1058424"/>
            <a:ext cx="9458038" cy="4508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Zürich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6667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5">
            <a:extLst>
              <a:ext uri="{FF2B5EF4-FFF2-40B4-BE49-F238E27FC236}">
                <a16:creationId xmlns:a16="http://schemas.microsoft.com/office/drawing/2014/main" id="{8595D64A-204B-DCFD-D591-F88943F9FA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B767497-C7F9-6C44-AD05-4B4AC18E1A1F}"/>
              </a:ext>
            </a:extLst>
          </p:cNvPr>
          <p:cNvSpPr txBox="1"/>
          <p:nvPr/>
        </p:nvSpPr>
        <p:spPr>
          <a:xfrm>
            <a:off x="5070719" y="1058424"/>
            <a:ext cx="2050561" cy="4508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3694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5">
            <a:extLst>
              <a:ext uri="{FF2B5EF4-FFF2-40B4-BE49-F238E27FC236}">
                <a16:creationId xmlns:a16="http://schemas.microsoft.com/office/drawing/2014/main" id="{749AB2D0-04B0-4601-7646-89687D46A8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B767497-C7F9-6C44-AD05-4B4AC18E1A1F}"/>
              </a:ext>
            </a:extLst>
          </p:cNvPr>
          <p:cNvSpPr txBox="1"/>
          <p:nvPr/>
        </p:nvSpPr>
        <p:spPr>
          <a:xfrm>
            <a:off x="5070719" y="1058424"/>
            <a:ext cx="2050561" cy="4508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5060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3">
            <a:extLst>
              <a:ext uri="{FF2B5EF4-FFF2-40B4-BE49-F238E27FC236}">
                <a16:creationId xmlns:a16="http://schemas.microsoft.com/office/drawing/2014/main" id="{37750ED1-1CA2-24FF-EB12-BEEA053DA103}"/>
              </a:ext>
            </a:extLst>
          </p:cNvPr>
          <p:cNvSpPr/>
          <p:nvPr/>
        </p:nvSpPr>
        <p:spPr>
          <a:xfrm>
            <a:off x="839788" y="546100"/>
            <a:ext cx="1800000" cy="1800000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Diese Folie ist nur dazu da, dass PowerPoint das Ende vom Abschnitt „Zürich“ erkennt.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69910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" val="qzB4g0oT"/>
  <p:tag name="ARTICULATE_SLIDE_COUNT" val="20"/>
  <p:tag name="ARTICULATE_DESIGN_ID_OFFICE" val="wplcgZrc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elveticaNeueLT Pr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Breitbild</PresentationFormat>
  <Paragraphs>56</Paragraphs>
  <Slides>20</Slides>
  <Notes>17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2" baseType="lpstr">
      <vt:lpstr>Calibri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HdBS-Übungsdatei</dc:title>
  <dc:creator/>
  <cp:lastModifiedBy>Peter Claus Lamprecht</cp:lastModifiedBy>
  <cp:revision>13</cp:revision>
  <dcterms:created xsi:type="dcterms:W3CDTF">2024-09-18T09:10:35Z</dcterms:created>
  <dcterms:modified xsi:type="dcterms:W3CDTF">2024-09-21T18:32:44Z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7FC6DD9F-D7FF-430F-BADB-6916DA9B7A0E</vt:lpwstr>
  </property>
  <property fmtid="{D5CDD505-2E9C-101B-9397-08002B2CF9AE}" pid="3" name="ArticulatePath">
    <vt:lpwstr>https://praesentare-my.sharepoint.com/personal/lamprecht_praesentare_com/Documents/_Projekte/_Workshops/2024-09 HdBS/HdBS-Übungsdatei</vt:lpwstr>
  </property>
</Properties>
</file>